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9" r:id="rId2"/>
    <p:sldId id="317" r:id="rId3"/>
    <p:sldId id="295" r:id="rId4"/>
    <p:sldId id="296" r:id="rId5"/>
    <p:sldId id="314" r:id="rId6"/>
    <p:sldId id="315" r:id="rId7"/>
    <p:sldId id="299" r:id="rId8"/>
    <p:sldId id="300" r:id="rId9"/>
    <p:sldId id="301" r:id="rId10"/>
    <p:sldId id="302" r:id="rId11"/>
    <p:sldId id="303" r:id="rId12"/>
    <p:sldId id="321" r:id="rId13"/>
    <p:sldId id="304" r:id="rId14"/>
    <p:sldId id="306" r:id="rId15"/>
    <p:sldId id="316" r:id="rId16"/>
    <p:sldId id="305" r:id="rId17"/>
    <p:sldId id="307" r:id="rId18"/>
    <p:sldId id="308" r:id="rId19"/>
    <p:sldId id="309" r:id="rId20"/>
    <p:sldId id="310" r:id="rId21"/>
    <p:sldId id="311" r:id="rId22"/>
    <p:sldId id="322" r:id="rId23"/>
    <p:sldId id="312" r:id="rId24"/>
    <p:sldId id="313" r:id="rId25"/>
    <p:sldId id="288" r:id="rId26"/>
    <p:sldId id="290" r:id="rId27"/>
    <p:sldId id="318" r:id="rId28"/>
    <p:sldId id="270" r:id="rId29"/>
    <p:sldId id="271" r:id="rId30"/>
    <p:sldId id="272" r:id="rId31"/>
    <p:sldId id="267" r:id="rId32"/>
    <p:sldId id="320" r:id="rId33"/>
    <p:sldId id="256" r:id="rId34"/>
    <p:sldId id="273" r:id="rId35"/>
    <p:sldId id="292" r:id="rId36"/>
    <p:sldId id="274" r:id="rId37"/>
    <p:sldId id="275" r:id="rId38"/>
    <p:sldId id="276" r:id="rId39"/>
    <p:sldId id="277" r:id="rId40"/>
    <p:sldId id="279" r:id="rId41"/>
    <p:sldId id="278" r:id="rId42"/>
    <p:sldId id="280" r:id="rId43"/>
    <p:sldId id="281" r:id="rId44"/>
    <p:sldId id="282" r:id="rId45"/>
    <p:sldId id="284" r:id="rId46"/>
    <p:sldId id="285" r:id="rId47"/>
    <p:sldId id="286" r:id="rId48"/>
    <p:sldId id="287" r:id="rId49"/>
    <p:sldId id="289" r:id="rId50"/>
    <p:sldId id="319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9DF18-55AF-2743-BB90-913BB683C97F}">
          <p14:sldIdLst>
            <p14:sldId id="269"/>
            <p14:sldId id="317"/>
          </p14:sldIdLst>
        </p14:section>
        <p14:section name="Fixing a bug" id="{174316C7-2AE9-D14C-B953-37A072310F0A}">
          <p14:sldIdLst>
            <p14:sldId id="295"/>
            <p14:sldId id="296"/>
            <p14:sldId id="314"/>
            <p14:sldId id="315"/>
            <p14:sldId id="299"/>
            <p14:sldId id="300"/>
            <p14:sldId id="301"/>
            <p14:sldId id="302"/>
            <p14:sldId id="303"/>
            <p14:sldId id="321"/>
            <p14:sldId id="304"/>
            <p14:sldId id="306"/>
            <p14:sldId id="316"/>
            <p14:sldId id="305"/>
            <p14:sldId id="307"/>
            <p14:sldId id="308"/>
            <p14:sldId id="309"/>
            <p14:sldId id="310"/>
            <p14:sldId id="311"/>
            <p14:sldId id="322"/>
            <p14:sldId id="312"/>
            <p14:sldId id="313"/>
          </p14:sldIdLst>
        </p14:section>
        <p14:section name="Code" id="{60741D8D-A7BD-6144-AA64-2DB535E564F8}">
          <p14:sldIdLst>
            <p14:sldId id="288"/>
            <p14:sldId id="290"/>
            <p14:sldId id="318"/>
          </p14:sldIdLst>
        </p14:section>
        <p14:section name="Concepts" id="{7DFB2D62-5BCF-3A41-BB15-950778A0612D}">
          <p14:sldIdLst>
            <p14:sldId id="270"/>
            <p14:sldId id="271"/>
            <p14:sldId id="272"/>
            <p14:sldId id="267"/>
            <p14:sldId id="320"/>
            <p14:sldId id="256"/>
            <p14:sldId id="273"/>
            <p14:sldId id="29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Closing" id="{81F1249E-19E4-CC49-9FEA-9B653B0E3F3F}">
          <p14:sldIdLst>
            <p14:sldId id="319"/>
          </p14:sldIdLst>
        </p14:section>
        <p14:section name="Untitled Section" id="{714410D4-4928-AD40-AEBA-44C4712F0019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AD5"/>
    <a:srgbClr val="F7ECD5"/>
    <a:srgbClr val="FAEDD7"/>
    <a:srgbClr val="154F7B"/>
    <a:srgbClr val="E0F4FD"/>
    <a:srgbClr val="F8FFFF"/>
    <a:srgbClr val="66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3"/>
    <p:restoredTop sz="96204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2CEE-409D-B44C-89FA-E7934A0FA4D5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1D36-392B-9C47-AC83-193ED170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1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7E4A-FCC8-4B42-A609-0ACF916F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4D2EF-0DA0-3166-978A-7E675002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6259B-AF22-0BF3-9D0A-ADBA74A91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2247-0405-B3D4-AF30-48FC7F8B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93AD-4805-1292-5E79-EDD37F32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EAFE5-276C-F298-BBA2-B95BC0BB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3A7AA-11E7-FA57-D91C-4AA05FDD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F1621-9A4B-B9CF-0F18-EE0DE192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5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CBA-FFA7-00B5-70A4-E05C63B4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3C875-6D25-41DE-C1D4-83A78429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C2C73-8168-D600-E0A5-7E34B6304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C798-B8CE-9809-44F8-763C37BE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EFD-8506-197A-6EC0-EF877EFE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C8EE5-7418-4AB7-F0AC-AECB445EA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53D3-2EDD-B1D8-D59D-AE5517F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B589-C62D-BBF2-B2E3-ECD81A55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3B18A-93C1-19CC-0D79-19B49C79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2168B-4BE3-583E-48E3-E1F558F46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A3435-9321-A127-71F2-1E150D29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C8B4-6DB6-F271-C1E1-C78FEA8E3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CBEA-CFDE-4F18-6E3B-EDC1BBF9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20DB-69DE-F04B-D353-8EB0C48A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F328-3B07-6ECF-BF71-05D5562A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8729-5FB1-D125-9BB3-195C72AD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D28-B6E5-4DE0-3355-D633A8B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73FE-94D3-11CE-D0AC-DF3E9B99F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985-7536-C6D5-0AD7-70AD3649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953A-52FD-891F-A3A3-09BC77B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1820-A9B1-6DDA-720A-0EDE8E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F19C-DDDD-FF4D-2835-2D2BB26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1902-663B-4037-9B0D-7C9A37AC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7DE3-E641-1587-7411-6DC9A106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CD1-8725-D017-5E82-F7FD807E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4C78-ADB3-F9FD-E873-6B39FA4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AE369-0E28-31B6-1ADD-55C55C0C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1309-4964-E04A-EE6D-D9DDA1E4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EA71-79F7-302A-94F6-2C87AE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DCF6-E74F-94DB-7EA2-08339064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C4C0-6B45-261B-BB23-8C5D2772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D1-44C0-FF0F-6E85-3351F891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F02-280A-D35C-CBA2-CD695B62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E9EF-AAB2-40B9-2866-DA1BE3A0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8A26-5513-4A0D-33BD-42AB0D8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0978-D7DD-EA77-32A3-5CE5D1FB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4AF-D4E7-DDBB-6FFB-CF61018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81EDA-9FAF-0803-AFB0-8B7B909A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02BE-3556-0570-C8D2-7AF7A1CA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419F3-F215-FEFB-FB8D-5EFFBC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3370-562B-E355-774E-3BF5C27B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B6F-91F2-892D-CA4B-8484E48F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1CE-883C-2453-A735-B70F93819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C490-5F0D-E983-88E4-E1533542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B09A-6505-7F4F-49E0-1929D1B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4ECC-99A0-DD44-1742-6D06D1DA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B9127-2B97-B4B8-9070-D6E2C2FE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46CB-EF64-98CB-B899-7E6B8687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5F27-FDAC-84BB-297E-B019F62F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302-C0F7-ECAE-9C42-0C63CAE6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BE3F-8A00-BED7-3E1E-2F7B447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765E7-39B4-1D62-3CE3-7DEE30DA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65315-CFFF-4337-35D6-FDA23167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B3CF-EE35-C582-7B5B-17689C4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F1458-6E7C-7963-0B2A-C48D5E8F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66E4-323D-FCDB-8A2E-31AB5F98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BDAF-0A41-B13C-1EA6-8010437A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9A32-8EED-49A7-ED35-62DC581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8036A-5A58-29EF-DE75-0FB4B1F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604F-02EA-E837-EA27-C5FD5E1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1FDC7-4922-D27F-25FE-BD2FB978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D888-060D-04FC-70FC-982FFC5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CF20-4EBE-AA7B-F35E-0958A10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485D-A3B1-89B2-FF7B-ED09049A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9051-9885-F3A1-F7E2-1B1C460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FFCA-4AB5-D600-A5F9-1934FDE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DD70-96F5-2471-23A4-816CAFE0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4043-13B5-CFF8-3790-7412C78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399-A268-6354-34A4-622765D7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5B48-E41F-CA0C-C5B2-A4D3EA08C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EA12A-3A96-CA49-2248-CE2B1815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E0C-6D12-8971-ECAF-FD5FA36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0EB84-E56D-E853-AAA0-18DD64D5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6EA7-0173-CF56-B78F-601A853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4E355-6567-C145-3675-A6D75FF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4875-19E7-0FDB-78A9-9CBBF62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5E8-3479-AE0B-49DD-1747E73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1DCFB-31E9-F34F-8F62-C8C4069CAE86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D167-CBDE-67A8-72CC-4B519664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B1F7-CB39-D1AB-E937-AA6D5739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9A6-4CE8-D516-4966-B0F198904C56}"/>
              </a:ext>
            </a:extLst>
          </p:cNvPr>
          <p:cNvSpPr txBox="1">
            <a:spLocks/>
          </p:cNvSpPr>
          <p:nvPr/>
        </p:nvSpPr>
        <p:spPr>
          <a:xfrm>
            <a:off x="2839484" y="2659222"/>
            <a:ext cx="6513032" cy="153955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sz="5200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 files: 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Blueprints for Agentic AI</a:t>
            </a:r>
            <a:b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DCEB37-0222-2F19-65B5-E7FF67DB0351}"/>
              </a:ext>
            </a:extLst>
          </p:cNvPr>
          <p:cNvSpPr txBox="1">
            <a:spLocks/>
          </p:cNvSpPr>
          <p:nvPr/>
        </p:nvSpPr>
        <p:spPr>
          <a:xfrm>
            <a:off x="6482196" y="5189065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Llewellyn Falco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843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13621-3642-C11B-489E-30C9BEE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2" y="7038"/>
            <a:ext cx="10578604" cy="685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CE609-7232-15C1-8AB8-2C9278C5F516}"/>
              </a:ext>
            </a:extLst>
          </p:cNvPr>
          <p:cNvSpPr/>
          <p:nvPr/>
        </p:nvSpPr>
        <p:spPr>
          <a:xfrm>
            <a:off x="1655544" y="1915426"/>
            <a:ext cx="7170821" cy="2916455"/>
          </a:xfrm>
          <a:custGeom>
            <a:avLst/>
            <a:gdLst>
              <a:gd name="connsiteX0" fmla="*/ 0 w 7170821"/>
              <a:gd name="connsiteY0" fmla="*/ 0 h 2916455"/>
              <a:gd name="connsiteX1" fmla="*/ 525860 w 7170821"/>
              <a:gd name="connsiteY1" fmla="*/ 0 h 2916455"/>
              <a:gd name="connsiteX2" fmla="*/ 908304 w 7170821"/>
              <a:gd name="connsiteY2" fmla="*/ 0 h 2916455"/>
              <a:gd name="connsiteX3" fmla="*/ 1649289 w 7170821"/>
              <a:gd name="connsiteY3" fmla="*/ 0 h 2916455"/>
              <a:gd name="connsiteX4" fmla="*/ 2175149 w 7170821"/>
              <a:gd name="connsiteY4" fmla="*/ 0 h 2916455"/>
              <a:gd name="connsiteX5" fmla="*/ 2701009 w 7170821"/>
              <a:gd name="connsiteY5" fmla="*/ 0 h 2916455"/>
              <a:gd name="connsiteX6" fmla="*/ 3441994 w 7170821"/>
              <a:gd name="connsiteY6" fmla="*/ 0 h 2916455"/>
              <a:gd name="connsiteX7" fmla="*/ 3896146 w 7170821"/>
              <a:gd name="connsiteY7" fmla="*/ 0 h 2916455"/>
              <a:gd name="connsiteX8" fmla="*/ 4637131 w 7170821"/>
              <a:gd name="connsiteY8" fmla="*/ 0 h 2916455"/>
              <a:gd name="connsiteX9" fmla="*/ 5378116 w 7170821"/>
              <a:gd name="connsiteY9" fmla="*/ 0 h 2916455"/>
              <a:gd name="connsiteX10" fmla="*/ 5975684 w 7170821"/>
              <a:gd name="connsiteY10" fmla="*/ 0 h 2916455"/>
              <a:gd name="connsiteX11" fmla="*/ 7170821 w 7170821"/>
              <a:gd name="connsiteY11" fmla="*/ 0 h 2916455"/>
              <a:gd name="connsiteX12" fmla="*/ 7170821 w 7170821"/>
              <a:gd name="connsiteY12" fmla="*/ 554126 h 2916455"/>
              <a:gd name="connsiteX13" fmla="*/ 7170821 w 7170821"/>
              <a:gd name="connsiteY13" fmla="*/ 1049924 h 2916455"/>
              <a:gd name="connsiteX14" fmla="*/ 7170821 w 7170821"/>
              <a:gd name="connsiteY14" fmla="*/ 1633215 h 2916455"/>
              <a:gd name="connsiteX15" fmla="*/ 7170821 w 7170821"/>
              <a:gd name="connsiteY15" fmla="*/ 2216506 h 2916455"/>
              <a:gd name="connsiteX16" fmla="*/ 7170821 w 7170821"/>
              <a:gd name="connsiteY16" fmla="*/ 2916455 h 2916455"/>
              <a:gd name="connsiteX17" fmla="*/ 6501544 w 7170821"/>
              <a:gd name="connsiteY17" fmla="*/ 2916455 h 2916455"/>
              <a:gd name="connsiteX18" fmla="*/ 5903976 w 7170821"/>
              <a:gd name="connsiteY18" fmla="*/ 2916455 h 2916455"/>
              <a:gd name="connsiteX19" fmla="*/ 5521532 w 7170821"/>
              <a:gd name="connsiteY19" fmla="*/ 2916455 h 2916455"/>
              <a:gd name="connsiteX20" fmla="*/ 5067380 w 7170821"/>
              <a:gd name="connsiteY20" fmla="*/ 2916455 h 2916455"/>
              <a:gd name="connsiteX21" fmla="*/ 4326395 w 7170821"/>
              <a:gd name="connsiteY21" fmla="*/ 2916455 h 2916455"/>
              <a:gd name="connsiteX22" fmla="*/ 3728827 w 7170821"/>
              <a:gd name="connsiteY22" fmla="*/ 2916455 h 2916455"/>
              <a:gd name="connsiteX23" fmla="*/ 3274675 w 7170821"/>
              <a:gd name="connsiteY23" fmla="*/ 2916455 h 2916455"/>
              <a:gd name="connsiteX24" fmla="*/ 2677107 w 7170821"/>
              <a:gd name="connsiteY24" fmla="*/ 2916455 h 2916455"/>
              <a:gd name="connsiteX25" fmla="*/ 2294663 w 7170821"/>
              <a:gd name="connsiteY25" fmla="*/ 2916455 h 2916455"/>
              <a:gd name="connsiteX26" fmla="*/ 1912219 w 7170821"/>
              <a:gd name="connsiteY26" fmla="*/ 2916455 h 2916455"/>
              <a:gd name="connsiteX27" fmla="*/ 1314651 w 7170821"/>
              <a:gd name="connsiteY27" fmla="*/ 2916455 h 2916455"/>
              <a:gd name="connsiteX28" fmla="*/ 860499 w 7170821"/>
              <a:gd name="connsiteY28" fmla="*/ 2916455 h 2916455"/>
              <a:gd name="connsiteX29" fmla="*/ 0 w 7170821"/>
              <a:gd name="connsiteY29" fmla="*/ 2916455 h 2916455"/>
              <a:gd name="connsiteX30" fmla="*/ 0 w 7170821"/>
              <a:gd name="connsiteY30" fmla="*/ 2391493 h 2916455"/>
              <a:gd name="connsiteX31" fmla="*/ 0 w 7170821"/>
              <a:gd name="connsiteY31" fmla="*/ 1895696 h 2916455"/>
              <a:gd name="connsiteX32" fmla="*/ 0 w 7170821"/>
              <a:gd name="connsiteY32" fmla="*/ 1283240 h 2916455"/>
              <a:gd name="connsiteX33" fmla="*/ 0 w 7170821"/>
              <a:gd name="connsiteY33" fmla="*/ 758278 h 2916455"/>
              <a:gd name="connsiteX34" fmla="*/ 0 w 7170821"/>
              <a:gd name="connsiteY34" fmla="*/ 0 h 29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0821" h="2916455" extrusionOk="0">
                <a:moveTo>
                  <a:pt x="0" y="0"/>
                </a:moveTo>
                <a:cubicBezTo>
                  <a:pt x="137886" y="-17408"/>
                  <a:pt x="317120" y="6069"/>
                  <a:pt x="525860" y="0"/>
                </a:cubicBezTo>
                <a:cubicBezTo>
                  <a:pt x="734600" y="-6069"/>
                  <a:pt x="725913" y="10773"/>
                  <a:pt x="908304" y="0"/>
                </a:cubicBezTo>
                <a:cubicBezTo>
                  <a:pt x="1090695" y="-10773"/>
                  <a:pt x="1482794" y="63545"/>
                  <a:pt x="1649289" y="0"/>
                </a:cubicBezTo>
                <a:cubicBezTo>
                  <a:pt x="1815784" y="-63545"/>
                  <a:pt x="1988320" y="25372"/>
                  <a:pt x="2175149" y="0"/>
                </a:cubicBezTo>
                <a:cubicBezTo>
                  <a:pt x="2361978" y="-25372"/>
                  <a:pt x="2483833" y="8799"/>
                  <a:pt x="2701009" y="0"/>
                </a:cubicBezTo>
                <a:cubicBezTo>
                  <a:pt x="2918185" y="-8799"/>
                  <a:pt x="3249815" y="12374"/>
                  <a:pt x="3441994" y="0"/>
                </a:cubicBezTo>
                <a:cubicBezTo>
                  <a:pt x="3634173" y="-12374"/>
                  <a:pt x="3731089" y="44241"/>
                  <a:pt x="3896146" y="0"/>
                </a:cubicBezTo>
                <a:cubicBezTo>
                  <a:pt x="4061203" y="-44241"/>
                  <a:pt x="4361833" y="21505"/>
                  <a:pt x="4637131" y="0"/>
                </a:cubicBezTo>
                <a:cubicBezTo>
                  <a:pt x="4912430" y="-21505"/>
                  <a:pt x="5224778" y="24599"/>
                  <a:pt x="5378116" y="0"/>
                </a:cubicBezTo>
                <a:cubicBezTo>
                  <a:pt x="5531454" y="-24599"/>
                  <a:pt x="5772485" y="1716"/>
                  <a:pt x="5975684" y="0"/>
                </a:cubicBezTo>
                <a:cubicBezTo>
                  <a:pt x="6178883" y="-1716"/>
                  <a:pt x="6703993" y="92035"/>
                  <a:pt x="7170821" y="0"/>
                </a:cubicBezTo>
                <a:cubicBezTo>
                  <a:pt x="7235494" y="210791"/>
                  <a:pt x="7104338" y="439412"/>
                  <a:pt x="7170821" y="554126"/>
                </a:cubicBezTo>
                <a:cubicBezTo>
                  <a:pt x="7237304" y="668840"/>
                  <a:pt x="7142165" y="875809"/>
                  <a:pt x="7170821" y="1049924"/>
                </a:cubicBezTo>
                <a:cubicBezTo>
                  <a:pt x="7199477" y="1224039"/>
                  <a:pt x="7160199" y="1345801"/>
                  <a:pt x="7170821" y="1633215"/>
                </a:cubicBezTo>
                <a:cubicBezTo>
                  <a:pt x="7181443" y="1920629"/>
                  <a:pt x="7131538" y="1972744"/>
                  <a:pt x="7170821" y="2216506"/>
                </a:cubicBezTo>
                <a:cubicBezTo>
                  <a:pt x="7210104" y="2460268"/>
                  <a:pt x="7122608" y="2577279"/>
                  <a:pt x="7170821" y="2916455"/>
                </a:cubicBezTo>
                <a:cubicBezTo>
                  <a:pt x="6992919" y="2925485"/>
                  <a:pt x="6667949" y="2907977"/>
                  <a:pt x="6501544" y="2916455"/>
                </a:cubicBezTo>
                <a:cubicBezTo>
                  <a:pt x="6335139" y="2924933"/>
                  <a:pt x="6045766" y="2885913"/>
                  <a:pt x="5903976" y="2916455"/>
                </a:cubicBezTo>
                <a:cubicBezTo>
                  <a:pt x="5762186" y="2946997"/>
                  <a:pt x="5605464" y="2909211"/>
                  <a:pt x="5521532" y="2916455"/>
                </a:cubicBezTo>
                <a:cubicBezTo>
                  <a:pt x="5437600" y="2923699"/>
                  <a:pt x="5207236" y="2890256"/>
                  <a:pt x="5067380" y="2916455"/>
                </a:cubicBezTo>
                <a:cubicBezTo>
                  <a:pt x="4927524" y="2942654"/>
                  <a:pt x="4633548" y="2832865"/>
                  <a:pt x="4326395" y="2916455"/>
                </a:cubicBezTo>
                <a:cubicBezTo>
                  <a:pt x="4019242" y="3000045"/>
                  <a:pt x="4011359" y="2883061"/>
                  <a:pt x="3728827" y="2916455"/>
                </a:cubicBezTo>
                <a:cubicBezTo>
                  <a:pt x="3446295" y="2949849"/>
                  <a:pt x="3406903" y="2916015"/>
                  <a:pt x="3274675" y="2916455"/>
                </a:cubicBezTo>
                <a:cubicBezTo>
                  <a:pt x="3142447" y="2916895"/>
                  <a:pt x="2842125" y="2913864"/>
                  <a:pt x="2677107" y="2916455"/>
                </a:cubicBezTo>
                <a:cubicBezTo>
                  <a:pt x="2512089" y="2919046"/>
                  <a:pt x="2420168" y="2891235"/>
                  <a:pt x="2294663" y="2916455"/>
                </a:cubicBezTo>
                <a:cubicBezTo>
                  <a:pt x="2169158" y="2941675"/>
                  <a:pt x="2011668" y="2915733"/>
                  <a:pt x="1912219" y="2916455"/>
                </a:cubicBezTo>
                <a:cubicBezTo>
                  <a:pt x="1812770" y="2917177"/>
                  <a:pt x="1510424" y="2877511"/>
                  <a:pt x="1314651" y="2916455"/>
                </a:cubicBezTo>
                <a:cubicBezTo>
                  <a:pt x="1118878" y="2955399"/>
                  <a:pt x="1022263" y="2889594"/>
                  <a:pt x="860499" y="2916455"/>
                </a:cubicBezTo>
                <a:cubicBezTo>
                  <a:pt x="698735" y="2943316"/>
                  <a:pt x="286150" y="2853222"/>
                  <a:pt x="0" y="2916455"/>
                </a:cubicBezTo>
                <a:cubicBezTo>
                  <a:pt x="-6007" y="2679489"/>
                  <a:pt x="58146" y="2586477"/>
                  <a:pt x="0" y="2391493"/>
                </a:cubicBezTo>
                <a:cubicBezTo>
                  <a:pt x="-58146" y="2196509"/>
                  <a:pt x="54054" y="2045829"/>
                  <a:pt x="0" y="1895696"/>
                </a:cubicBezTo>
                <a:cubicBezTo>
                  <a:pt x="-54054" y="1745563"/>
                  <a:pt x="21912" y="1502541"/>
                  <a:pt x="0" y="1283240"/>
                </a:cubicBezTo>
                <a:cubicBezTo>
                  <a:pt x="-21912" y="1063939"/>
                  <a:pt x="44271" y="1005339"/>
                  <a:pt x="0" y="758278"/>
                </a:cubicBezTo>
                <a:cubicBezTo>
                  <a:pt x="-44271" y="511217"/>
                  <a:pt x="43351" y="22750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9C19-FBF1-91CD-C5A8-DD24623BB523}"/>
              </a:ext>
            </a:extLst>
          </p:cNvPr>
          <p:cNvSpPr/>
          <p:nvPr/>
        </p:nvSpPr>
        <p:spPr>
          <a:xfrm>
            <a:off x="192505" y="115211"/>
            <a:ext cx="11806990" cy="6634616"/>
          </a:xfrm>
          <a:custGeom>
            <a:avLst/>
            <a:gdLst>
              <a:gd name="connsiteX0" fmla="*/ 0 w 11806990"/>
              <a:gd name="connsiteY0" fmla="*/ 0 h 6634616"/>
              <a:gd name="connsiteX1" fmla="*/ 472280 w 11806990"/>
              <a:gd name="connsiteY1" fmla="*/ 0 h 6634616"/>
              <a:gd name="connsiteX2" fmla="*/ 708419 w 11806990"/>
              <a:gd name="connsiteY2" fmla="*/ 0 h 6634616"/>
              <a:gd name="connsiteX3" fmla="*/ 1534909 w 11806990"/>
              <a:gd name="connsiteY3" fmla="*/ 0 h 6634616"/>
              <a:gd name="connsiteX4" fmla="*/ 2007188 w 11806990"/>
              <a:gd name="connsiteY4" fmla="*/ 0 h 6634616"/>
              <a:gd name="connsiteX5" fmla="*/ 2479468 w 11806990"/>
              <a:gd name="connsiteY5" fmla="*/ 0 h 6634616"/>
              <a:gd name="connsiteX6" fmla="*/ 3305957 w 11806990"/>
              <a:gd name="connsiteY6" fmla="*/ 0 h 6634616"/>
              <a:gd name="connsiteX7" fmla="*/ 3660167 w 11806990"/>
              <a:gd name="connsiteY7" fmla="*/ 0 h 6634616"/>
              <a:gd name="connsiteX8" fmla="*/ 4486656 w 11806990"/>
              <a:gd name="connsiteY8" fmla="*/ 0 h 6634616"/>
              <a:gd name="connsiteX9" fmla="*/ 5313146 w 11806990"/>
              <a:gd name="connsiteY9" fmla="*/ 0 h 6634616"/>
              <a:gd name="connsiteX10" fmla="*/ 5903495 w 11806990"/>
              <a:gd name="connsiteY10" fmla="*/ 0 h 6634616"/>
              <a:gd name="connsiteX11" fmla="*/ 6729984 w 11806990"/>
              <a:gd name="connsiteY11" fmla="*/ 0 h 6634616"/>
              <a:gd name="connsiteX12" fmla="*/ 7202264 w 11806990"/>
              <a:gd name="connsiteY12" fmla="*/ 0 h 6634616"/>
              <a:gd name="connsiteX13" fmla="*/ 7674544 w 11806990"/>
              <a:gd name="connsiteY13" fmla="*/ 0 h 6634616"/>
              <a:gd name="connsiteX14" fmla="*/ 8382963 w 11806990"/>
              <a:gd name="connsiteY14" fmla="*/ 0 h 6634616"/>
              <a:gd name="connsiteX15" fmla="*/ 8855243 w 11806990"/>
              <a:gd name="connsiteY15" fmla="*/ 0 h 6634616"/>
              <a:gd name="connsiteX16" fmla="*/ 9681732 w 11806990"/>
              <a:gd name="connsiteY16" fmla="*/ 0 h 6634616"/>
              <a:gd name="connsiteX17" fmla="*/ 10508221 w 11806990"/>
              <a:gd name="connsiteY17" fmla="*/ 0 h 6634616"/>
              <a:gd name="connsiteX18" fmla="*/ 11098571 w 11806990"/>
              <a:gd name="connsiteY18" fmla="*/ 0 h 6634616"/>
              <a:gd name="connsiteX19" fmla="*/ 11806990 w 11806990"/>
              <a:gd name="connsiteY19" fmla="*/ 0 h 6634616"/>
              <a:gd name="connsiteX20" fmla="*/ 11806990 w 11806990"/>
              <a:gd name="connsiteY20" fmla="*/ 353846 h 6634616"/>
              <a:gd name="connsiteX21" fmla="*/ 11806990 w 11806990"/>
              <a:gd name="connsiteY21" fmla="*/ 774039 h 6634616"/>
              <a:gd name="connsiteX22" fmla="*/ 11806990 w 11806990"/>
              <a:gd name="connsiteY22" fmla="*/ 1393269 h 6634616"/>
              <a:gd name="connsiteX23" fmla="*/ 11806990 w 11806990"/>
              <a:gd name="connsiteY23" fmla="*/ 1879808 h 6634616"/>
              <a:gd name="connsiteX24" fmla="*/ 11806990 w 11806990"/>
              <a:gd name="connsiteY24" fmla="*/ 2300000 h 6634616"/>
              <a:gd name="connsiteX25" fmla="*/ 11806990 w 11806990"/>
              <a:gd name="connsiteY25" fmla="*/ 2919231 h 6634616"/>
              <a:gd name="connsiteX26" fmla="*/ 11806990 w 11806990"/>
              <a:gd name="connsiteY26" fmla="*/ 3472116 h 6634616"/>
              <a:gd name="connsiteX27" fmla="*/ 11806990 w 11806990"/>
              <a:gd name="connsiteY27" fmla="*/ 4025000 h 6634616"/>
              <a:gd name="connsiteX28" fmla="*/ 11806990 w 11806990"/>
              <a:gd name="connsiteY28" fmla="*/ 4710577 h 6634616"/>
              <a:gd name="connsiteX29" fmla="*/ 11806990 w 11806990"/>
              <a:gd name="connsiteY29" fmla="*/ 5329808 h 6634616"/>
              <a:gd name="connsiteX30" fmla="*/ 11806990 w 11806990"/>
              <a:gd name="connsiteY30" fmla="*/ 5683654 h 6634616"/>
              <a:gd name="connsiteX31" fmla="*/ 11806990 w 11806990"/>
              <a:gd name="connsiteY31" fmla="*/ 6634616 h 6634616"/>
              <a:gd name="connsiteX32" fmla="*/ 10980501 w 11806990"/>
              <a:gd name="connsiteY32" fmla="*/ 6634616 h 6634616"/>
              <a:gd name="connsiteX33" fmla="*/ 10272081 w 11806990"/>
              <a:gd name="connsiteY33" fmla="*/ 6634616 h 6634616"/>
              <a:gd name="connsiteX34" fmla="*/ 9917872 w 11806990"/>
              <a:gd name="connsiteY34" fmla="*/ 6634616 h 6634616"/>
              <a:gd name="connsiteX35" fmla="*/ 9681732 w 11806990"/>
              <a:gd name="connsiteY35" fmla="*/ 6634616 h 6634616"/>
              <a:gd name="connsiteX36" fmla="*/ 9327522 w 11806990"/>
              <a:gd name="connsiteY36" fmla="*/ 6634616 h 6634616"/>
              <a:gd name="connsiteX37" fmla="*/ 8619103 w 11806990"/>
              <a:gd name="connsiteY37" fmla="*/ 6634616 h 6634616"/>
              <a:gd name="connsiteX38" fmla="*/ 8264893 w 11806990"/>
              <a:gd name="connsiteY38" fmla="*/ 6634616 h 6634616"/>
              <a:gd name="connsiteX39" fmla="*/ 8028753 w 11806990"/>
              <a:gd name="connsiteY39" fmla="*/ 6634616 h 6634616"/>
              <a:gd name="connsiteX40" fmla="*/ 7674543 w 11806990"/>
              <a:gd name="connsiteY40" fmla="*/ 6634616 h 6634616"/>
              <a:gd name="connsiteX41" fmla="*/ 7202264 w 11806990"/>
              <a:gd name="connsiteY41" fmla="*/ 6634616 h 6634616"/>
              <a:gd name="connsiteX42" fmla="*/ 6611914 w 11806990"/>
              <a:gd name="connsiteY42" fmla="*/ 6634616 h 6634616"/>
              <a:gd name="connsiteX43" fmla="*/ 6257705 w 11806990"/>
              <a:gd name="connsiteY43" fmla="*/ 6634616 h 6634616"/>
              <a:gd name="connsiteX44" fmla="*/ 5431215 w 11806990"/>
              <a:gd name="connsiteY44" fmla="*/ 6634616 h 6634616"/>
              <a:gd name="connsiteX45" fmla="*/ 4840866 w 11806990"/>
              <a:gd name="connsiteY45" fmla="*/ 6634616 h 6634616"/>
              <a:gd name="connsiteX46" fmla="*/ 4014377 w 11806990"/>
              <a:gd name="connsiteY46" fmla="*/ 6634616 h 6634616"/>
              <a:gd name="connsiteX47" fmla="*/ 3305957 w 11806990"/>
              <a:gd name="connsiteY47" fmla="*/ 6634616 h 6634616"/>
              <a:gd name="connsiteX48" fmla="*/ 2833678 w 11806990"/>
              <a:gd name="connsiteY48" fmla="*/ 6634616 h 6634616"/>
              <a:gd name="connsiteX49" fmla="*/ 2125258 w 11806990"/>
              <a:gd name="connsiteY49" fmla="*/ 6634616 h 6634616"/>
              <a:gd name="connsiteX50" fmla="*/ 1771048 w 11806990"/>
              <a:gd name="connsiteY50" fmla="*/ 6634616 h 6634616"/>
              <a:gd name="connsiteX51" fmla="*/ 1180699 w 11806990"/>
              <a:gd name="connsiteY51" fmla="*/ 6634616 h 6634616"/>
              <a:gd name="connsiteX52" fmla="*/ 944559 w 11806990"/>
              <a:gd name="connsiteY52" fmla="*/ 6634616 h 6634616"/>
              <a:gd name="connsiteX53" fmla="*/ 0 w 11806990"/>
              <a:gd name="connsiteY53" fmla="*/ 6634616 h 6634616"/>
              <a:gd name="connsiteX54" fmla="*/ 0 w 11806990"/>
              <a:gd name="connsiteY54" fmla="*/ 6081731 h 6634616"/>
              <a:gd name="connsiteX55" fmla="*/ 0 w 11806990"/>
              <a:gd name="connsiteY55" fmla="*/ 5462501 h 6634616"/>
              <a:gd name="connsiteX56" fmla="*/ 0 w 11806990"/>
              <a:gd name="connsiteY56" fmla="*/ 4843270 h 6634616"/>
              <a:gd name="connsiteX57" fmla="*/ 0 w 11806990"/>
              <a:gd name="connsiteY57" fmla="*/ 4423077 h 6634616"/>
              <a:gd name="connsiteX58" fmla="*/ 0 w 11806990"/>
              <a:gd name="connsiteY58" fmla="*/ 3737500 h 6634616"/>
              <a:gd name="connsiteX59" fmla="*/ 0 w 11806990"/>
              <a:gd name="connsiteY59" fmla="*/ 3184616 h 6634616"/>
              <a:gd name="connsiteX60" fmla="*/ 0 w 11806990"/>
              <a:gd name="connsiteY60" fmla="*/ 2830769 h 6634616"/>
              <a:gd name="connsiteX61" fmla="*/ 0 w 11806990"/>
              <a:gd name="connsiteY61" fmla="*/ 2277885 h 6634616"/>
              <a:gd name="connsiteX62" fmla="*/ 0 w 11806990"/>
              <a:gd name="connsiteY62" fmla="*/ 1791346 h 6634616"/>
              <a:gd name="connsiteX63" fmla="*/ 0 w 11806990"/>
              <a:gd name="connsiteY63" fmla="*/ 1304808 h 6634616"/>
              <a:gd name="connsiteX64" fmla="*/ 0 w 11806990"/>
              <a:gd name="connsiteY64" fmla="*/ 818269 h 6634616"/>
              <a:gd name="connsiteX65" fmla="*/ 0 w 11806990"/>
              <a:gd name="connsiteY65" fmla="*/ 0 h 663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806990" h="6634616" extrusionOk="0">
                <a:moveTo>
                  <a:pt x="0" y="0"/>
                </a:moveTo>
                <a:cubicBezTo>
                  <a:pt x="164991" y="-28405"/>
                  <a:pt x="256082" y="40585"/>
                  <a:pt x="472280" y="0"/>
                </a:cubicBezTo>
                <a:cubicBezTo>
                  <a:pt x="688478" y="-40585"/>
                  <a:pt x="639021" y="25168"/>
                  <a:pt x="708419" y="0"/>
                </a:cubicBezTo>
                <a:cubicBezTo>
                  <a:pt x="777817" y="-25168"/>
                  <a:pt x="1254060" y="70097"/>
                  <a:pt x="1534909" y="0"/>
                </a:cubicBezTo>
                <a:cubicBezTo>
                  <a:pt x="1815758" y="-70097"/>
                  <a:pt x="1904669" y="35199"/>
                  <a:pt x="2007188" y="0"/>
                </a:cubicBezTo>
                <a:cubicBezTo>
                  <a:pt x="2109707" y="-35199"/>
                  <a:pt x="2355368" y="46110"/>
                  <a:pt x="2479468" y="0"/>
                </a:cubicBezTo>
                <a:cubicBezTo>
                  <a:pt x="2603568" y="-46110"/>
                  <a:pt x="3135110" y="98093"/>
                  <a:pt x="3305957" y="0"/>
                </a:cubicBezTo>
                <a:cubicBezTo>
                  <a:pt x="3476804" y="-98093"/>
                  <a:pt x="3547303" y="14805"/>
                  <a:pt x="3660167" y="0"/>
                </a:cubicBezTo>
                <a:cubicBezTo>
                  <a:pt x="3773031" y="-14805"/>
                  <a:pt x="4158822" y="86226"/>
                  <a:pt x="4486656" y="0"/>
                </a:cubicBezTo>
                <a:cubicBezTo>
                  <a:pt x="4814490" y="-86226"/>
                  <a:pt x="5081306" y="34994"/>
                  <a:pt x="5313146" y="0"/>
                </a:cubicBezTo>
                <a:cubicBezTo>
                  <a:pt x="5544986" y="-34994"/>
                  <a:pt x="5699648" y="7823"/>
                  <a:pt x="5903495" y="0"/>
                </a:cubicBezTo>
                <a:cubicBezTo>
                  <a:pt x="6107342" y="-7823"/>
                  <a:pt x="6442266" y="2260"/>
                  <a:pt x="6729984" y="0"/>
                </a:cubicBezTo>
                <a:cubicBezTo>
                  <a:pt x="7017702" y="-2260"/>
                  <a:pt x="7031245" y="5328"/>
                  <a:pt x="7202264" y="0"/>
                </a:cubicBezTo>
                <a:cubicBezTo>
                  <a:pt x="7373283" y="-5328"/>
                  <a:pt x="7462698" y="4852"/>
                  <a:pt x="7674544" y="0"/>
                </a:cubicBezTo>
                <a:cubicBezTo>
                  <a:pt x="7886390" y="-4852"/>
                  <a:pt x="8180750" y="77010"/>
                  <a:pt x="8382963" y="0"/>
                </a:cubicBezTo>
                <a:cubicBezTo>
                  <a:pt x="8585176" y="-77010"/>
                  <a:pt x="8674972" y="41091"/>
                  <a:pt x="8855243" y="0"/>
                </a:cubicBezTo>
                <a:cubicBezTo>
                  <a:pt x="9035514" y="-41091"/>
                  <a:pt x="9284114" y="11754"/>
                  <a:pt x="9681732" y="0"/>
                </a:cubicBezTo>
                <a:cubicBezTo>
                  <a:pt x="10079350" y="-11754"/>
                  <a:pt x="10149308" y="81390"/>
                  <a:pt x="10508221" y="0"/>
                </a:cubicBezTo>
                <a:cubicBezTo>
                  <a:pt x="10867134" y="-81390"/>
                  <a:pt x="10872795" y="18730"/>
                  <a:pt x="11098571" y="0"/>
                </a:cubicBezTo>
                <a:cubicBezTo>
                  <a:pt x="11324347" y="-18730"/>
                  <a:pt x="11469826" y="64891"/>
                  <a:pt x="11806990" y="0"/>
                </a:cubicBezTo>
                <a:cubicBezTo>
                  <a:pt x="11811529" y="174000"/>
                  <a:pt x="11770689" y="217215"/>
                  <a:pt x="11806990" y="353846"/>
                </a:cubicBezTo>
                <a:cubicBezTo>
                  <a:pt x="11843291" y="490477"/>
                  <a:pt x="11780244" y="659363"/>
                  <a:pt x="11806990" y="774039"/>
                </a:cubicBezTo>
                <a:cubicBezTo>
                  <a:pt x="11833736" y="888715"/>
                  <a:pt x="11733149" y="1178272"/>
                  <a:pt x="11806990" y="1393269"/>
                </a:cubicBezTo>
                <a:cubicBezTo>
                  <a:pt x="11880831" y="1608266"/>
                  <a:pt x="11803688" y="1680737"/>
                  <a:pt x="11806990" y="1879808"/>
                </a:cubicBezTo>
                <a:cubicBezTo>
                  <a:pt x="11810292" y="2078879"/>
                  <a:pt x="11761588" y="2183476"/>
                  <a:pt x="11806990" y="2300000"/>
                </a:cubicBezTo>
                <a:cubicBezTo>
                  <a:pt x="11852392" y="2416524"/>
                  <a:pt x="11799022" y="2633378"/>
                  <a:pt x="11806990" y="2919231"/>
                </a:cubicBezTo>
                <a:cubicBezTo>
                  <a:pt x="11814958" y="3205084"/>
                  <a:pt x="11755640" y="3258182"/>
                  <a:pt x="11806990" y="3472116"/>
                </a:cubicBezTo>
                <a:cubicBezTo>
                  <a:pt x="11858340" y="3686051"/>
                  <a:pt x="11771371" y="3847456"/>
                  <a:pt x="11806990" y="4025000"/>
                </a:cubicBezTo>
                <a:cubicBezTo>
                  <a:pt x="11842609" y="4202544"/>
                  <a:pt x="11760289" y="4454975"/>
                  <a:pt x="11806990" y="4710577"/>
                </a:cubicBezTo>
                <a:cubicBezTo>
                  <a:pt x="11853691" y="4966179"/>
                  <a:pt x="11785566" y="5040027"/>
                  <a:pt x="11806990" y="5329808"/>
                </a:cubicBezTo>
                <a:cubicBezTo>
                  <a:pt x="11828414" y="5619589"/>
                  <a:pt x="11774645" y="5545411"/>
                  <a:pt x="11806990" y="5683654"/>
                </a:cubicBezTo>
                <a:cubicBezTo>
                  <a:pt x="11839335" y="5821897"/>
                  <a:pt x="11798240" y="6304575"/>
                  <a:pt x="11806990" y="6634616"/>
                </a:cubicBezTo>
                <a:cubicBezTo>
                  <a:pt x="11544553" y="6678807"/>
                  <a:pt x="11361758" y="6633633"/>
                  <a:pt x="10980501" y="6634616"/>
                </a:cubicBezTo>
                <a:cubicBezTo>
                  <a:pt x="10599244" y="6635599"/>
                  <a:pt x="10546033" y="6593270"/>
                  <a:pt x="10272081" y="6634616"/>
                </a:cubicBezTo>
                <a:cubicBezTo>
                  <a:pt x="9998129" y="6675962"/>
                  <a:pt x="9991701" y="6596298"/>
                  <a:pt x="9917872" y="6634616"/>
                </a:cubicBezTo>
                <a:cubicBezTo>
                  <a:pt x="9844043" y="6672934"/>
                  <a:pt x="9797940" y="6628541"/>
                  <a:pt x="9681732" y="6634616"/>
                </a:cubicBezTo>
                <a:cubicBezTo>
                  <a:pt x="9565524" y="6640691"/>
                  <a:pt x="9399050" y="6633734"/>
                  <a:pt x="9327522" y="6634616"/>
                </a:cubicBezTo>
                <a:cubicBezTo>
                  <a:pt x="9255994" y="6635498"/>
                  <a:pt x="8788214" y="6596426"/>
                  <a:pt x="8619103" y="6634616"/>
                </a:cubicBezTo>
                <a:cubicBezTo>
                  <a:pt x="8449992" y="6672806"/>
                  <a:pt x="8406966" y="6628971"/>
                  <a:pt x="8264893" y="6634616"/>
                </a:cubicBezTo>
                <a:cubicBezTo>
                  <a:pt x="8122820" y="6640261"/>
                  <a:pt x="8118028" y="6627256"/>
                  <a:pt x="8028753" y="6634616"/>
                </a:cubicBezTo>
                <a:cubicBezTo>
                  <a:pt x="7939478" y="6641976"/>
                  <a:pt x="7745927" y="6604261"/>
                  <a:pt x="7674543" y="6634616"/>
                </a:cubicBezTo>
                <a:cubicBezTo>
                  <a:pt x="7603159" y="6664971"/>
                  <a:pt x="7340489" y="6615274"/>
                  <a:pt x="7202264" y="6634616"/>
                </a:cubicBezTo>
                <a:cubicBezTo>
                  <a:pt x="7064039" y="6653958"/>
                  <a:pt x="6806227" y="6605264"/>
                  <a:pt x="6611914" y="6634616"/>
                </a:cubicBezTo>
                <a:cubicBezTo>
                  <a:pt x="6417601" y="6663968"/>
                  <a:pt x="6378319" y="6613505"/>
                  <a:pt x="6257705" y="6634616"/>
                </a:cubicBezTo>
                <a:cubicBezTo>
                  <a:pt x="6137091" y="6655727"/>
                  <a:pt x="5630845" y="6551978"/>
                  <a:pt x="5431215" y="6634616"/>
                </a:cubicBezTo>
                <a:cubicBezTo>
                  <a:pt x="5231585" y="6717254"/>
                  <a:pt x="5135697" y="6568824"/>
                  <a:pt x="4840866" y="6634616"/>
                </a:cubicBezTo>
                <a:cubicBezTo>
                  <a:pt x="4546035" y="6700408"/>
                  <a:pt x="4230267" y="6570874"/>
                  <a:pt x="4014377" y="6634616"/>
                </a:cubicBezTo>
                <a:cubicBezTo>
                  <a:pt x="3798487" y="6698358"/>
                  <a:pt x="3622306" y="6591270"/>
                  <a:pt x="3305957" y="6634616"/>
                </a:cubicBezTo>
                <a:cubicBezTo>
                  <a:pt x="2989608" y="6677962"/>
                  <a:pt x="2976266" y="6631141"/>
                  <a:pt x="2833678" y="6634616"/>
                </a:cubicBezTo>
                <a:cubicBezTo>
                  <a:pt x="2691090" y="6638091"/>
                  <a:pt x="2406164" y="6605746"/>
                  <a:pt x="2125258" y="6634616"/>
                </a:cubicBezTo>
                <a:cubicBezTo>
                  <a:pt x="1844352" y="6663486"/>
                  <a:pt x="1946749" y="6603468"/>
                  <a:pt x="1771048" y="6634616"/>
                </a:cubicBezTo>
                <a:cubicBezTo>
                  <a:pt x="1595347" y="6665764"/>
                  <a:pt x="1372744" y="6602479"/>
                  <a:pt x="1180699" y="6634616"/>
                </a:cubicBezTo>
                <a:cubicBezTo>
                  <a:pt x="988654" y="6666753"/>
                  <a:pt x="1031158" y="6634445"/>
                  <a:pt x="944559" y="6634616"/>
                </a:cubicBezTo>
                <a:cubicBezTo>
                  <a:pt x="857960" y="6634787"/>
                  <a:pt x="229840" y="6534994"/>
                  <a:pt x="0" y="6634616"/>
                </a:cubicBezTo>
                <a:cubicBezTo>
                  <a:pt x="-10935" y="6457045"/>
                  <a:pt x="21282" y="6267468"/>
                  <a:pt x="0" y="6081731"/>
                </a:cubicBezTo>
                <a:cubicBezTo>
                  <a:pt x="-21282" y="5895994"/>
                  <a:pt x="13306" y="5724038"/>
                  <a:pt x="0" y="5462501"/>
                </a:cubicBezTo>
                <a:cubicBezTo>
                  <a:pt x="-13306" y="5200964"/>
                  <a:pt x="15093" y="5054395"/>
                  <a:pt x="0" y="4843270"/>
                </a:cubicBezTo>
                <a:cubicBezTo>
                  <a:pt x="-15093" y="4632145"/>
                  <a:pt x="46764" y="4573385"/>
                  <a:pt x="0" y="4423077"/>
                </a:cubicBezTo>
                <a:cubicBezTo>
                  <a:pt x="-46764" y="4272769"/>
                  <a:pt x="40777" y="3962055"/>
                  <a:pt x="0" y="3737500"/>
                </a:cubicBezTo>
                <a:cubicBezTo>
                  <a:pt x="-40777" y="3512945"/>
                  <a:pt x="31118" y="3396832"/>
                  <a:pt x="0" y="3184616"/>
                </a:cubicBezTo>
                <a:cubicBezTo>
                  <a:pt x="-31118" y="2972400"/>
                  <a:pt x="35909" y="2908535"/>
                  <a:pt x="0" y="2830769"/>
                </a:cubicBezTo>
                <a:cubicBezTo>
                  <a:pt x="-35909" y="2753003"/>
                  <a:pt x="33405" y="2495406"/>
                  <a:pt x="0" y="2277885"/>
                </a:cubicBezTo>
                <a:cubicBezTo>
                  <a:pt x="-33405" y="2060364"/>
                  <a:pt x="15129" y="1888960"/>
                  <a:pt x="0" y="1791346"/>
                </a:cubicBezTo>
                <a:cubicBezTo>
                  <a:pt x="-15129" y="1693732"/>
                  <a:pt x="19603" y="1475016"/>
                  <a:pt x="0" y="1304808"/>
                </a:cubicBezTo>
                <a:cubicBezTo>
                  <a:pt x="-19603" y="1134600"/>
                  <a:pt x="3283" y="1024059"/>
                  <a:pt x="0" y="818269"/>
                </a:cubicBezTo>
                <a:cubicBezTo>
                  <a:pt x="-3283" y="612479"/>
                  <a:pt x="26205" y="175388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8EF5F-3E3E-E3E4-4492-708163A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442032" cy="68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115C2-B26D-FB3F-25CF-85DF01B5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9" y="230033"/>
            <a:ext cx="10191389" cy="6627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DFF091-AB21-659B-1CEE-C24F77C2CEB0}"/>
              </a:ext>
            </a:extLst>
          </p:cNvPr>
          <p:cNvSpPr/>
          <p:nvPr/>
        </p:nvSpPr>
        <p:spPr>
          <a:xfrm>
            <a:off x="1240219" y="1008993"/>
            <a:ext cx="10089931" cy="2343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0C2AB-F739-BEA0-F00F-F4DFCB8C4263}"/>
              </a:ext>
            </a:extLst>
          </p:cNvPr>
          <p:cNvSpPr/>
          <p:nvPr/>
        </p:nvSpPr>
        <p:spPr>
          <a:xfrm>
            <a:off x="6936828" y="719960"/>
            <a:ext cx="4393322" cy="28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9CA6-4E96-999D-0A40-EF3207F1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29F9BB2-36F7-CB89-55EF-E295CB6F6C8B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363DF0-C434-334C-6FCC-61FD6A170C03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78D7574-0328-D232-EBEB-ADF33CD1D6A4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A1E9FB5-3CDA-F0F7-0247-33FB683CCCFE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E15858F-DBAE-8DEF-8E31-5D0EF5A767D3}"/>
              </a:ext>
            </a:extLst>
          </p:cNvPr>
          <p:cNvSpPr/>
          <p:nvPr/>
        </p:nvSpPr>
        <p:spPr>
          <a:xfrm>
            <a:off x="2625877" y="2306056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Use ‘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gh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issue view &lt;number&gt; --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json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body‘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6D9F6D-CC52-D57C-BE70-C37E9846DB77}"/>
              </a:ext>
            </a:extLst>
          </p:cNvPr>
          <p:cNvSpPr/>
          <p:nvPr/>
        </p:nvSpPr>
        <p:spPr>
          <a:xfrm>
            <a:off x="5173578" y="2787691"/>
            <a:ext cx="3745052" cy="20537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5C5E-9247-DDB9-BF44-0A2B17AAF748}"/>
              </a:ext>
            </a:extLst>
          </p:cNvPr>
          <p:cNvSpPr txBox="1"/>
          <p:nvPr/>
        </p:nvSpPr>
        <p:spPr>
          <a:xfrm>
            <a:off x="5316190" y="303530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BF60-0739-40C8-2ACD-27E6AB25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03901" y="2822525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6C95-0507-0E53-4093-66F572D5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A598-7EA4-5A39-7570-58BEF0B7077A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253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BC3F-1C22-1146-CD1F-6B20E73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DE15-ADB6-B191-CC1F-5D2D0E45AA24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your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584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F1A1-DC17-1EBC-8526-789BD990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932EAB3-72B0-0E86-CEE9-70C5D54957E0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BC2F547-5D4B-8067-4B38-54E225CD64AA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first write a unit test to confirm the bug.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C9CB0C-A35D-8FAE-A5B4-FC4116C4489D}"/>
              </a:ext>
            </a:extLst>
          </p:cNvPr>
          <p:cNvSpPr/>
          <p:nvPr/>
        </p:nvSpPr>
        <p:spPr>
          <a:xfrm>
            <a:off x="5299909" y="97650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C23FE-592F-EEC3-B424-1BCBF455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F6EDF3-F586-0AEF-D102-680CAD8F4D14}"/>
              </a:ext>
            </a:extLst>
          </p:cNvPr>
          <p:cNvSpPr/>
          <p:nvPr/>
        </p:nvSpPr>
        <p:spPr>
          <a:xfrm>
            <a:off x="2607829" y="135006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 the tests.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C17E1-260A-BDEB-35B6-2BB18391F27E}"/>
              </a:ext>
            </a:extLst>
          </p:cNvPr>
          <p:cNvSpPr/>
          <p:nvPr/>
        </p:nvSpPr>
        <p:spPr>
          <a:xfrm>
            <a:off x="5299909" y="1760845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it’s failing as expected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7FFA5-A7B9-332C-2C39-BE449FC2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1866522"/>
            <a:ext cx="1648661" cy="17169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4661D62-F617-9AB1-2109-B1420C4D69CA}"/>
              </a:ext>
            </a:extLst>
          </p:cNvPr>
          <p:cNvSpPr/>
          <p:nvPr/>
        </p:nvSpPr>
        <p:spPr>
          <a:xfrm>
            <a:off x="2607829" y="2439429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Great, Fix the code.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4104578-8DE7-B8FF-724E-4EF1E9F51B9C}"/>
              </a:ext>
            </a:extLst>
          </p:cNvPr>
          <p:cNvSpPr/>
          <p:nvPr/>
        </p:nvSpPr>
        <p:spPr>
          <a:xfrm>
            <a:off x="5299909" y="2866651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C3794-E45F-5F89-8863-4F5FA43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2983804"/>
            <a:ext cx="665747" cy="281093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2E4DCE0-73E6-2F81-2437-86760D7092D6}"/>
              </a:ext>
            </a:extLst>
          </p:cNvPr>
          <p:cNvSpPr/>
          <p:nvPr/>
        </p:nvSpPr>
        <p:spPr>
          <a:xfrm>
            <a:off x="2607829" y="331731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Did it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8A41F71-8830-445D-E4DC-7D5B63257CE9}"/>
              </a:ext>
            </a:extLst>
          </p:cNvPr>
          <p:cNvSpPr/>
          <p:nvPr/>
        </p:nvSpPr>
        <p:spPr>
          <a:xfrm>
            <a:off x="5299909" y="377714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the tests pass now.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891692-AA0B-4B28-DAB8-3A28EA36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382272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567CCB4-82D3-6C68-4329-D27155A1015E}"/>
              </a:ext>
            </a:extLst>
          </p:cNvPr>
          <p:cNvSpPr/>
          <p:nvPr/>
        </p:nvSpPr>
        <p:spPr>
          <a:xfrm>
            <a:off x="2607829" y="450373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clean up the code, remove the comments.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C41EF35-0B84-924B-A6BD-2F78C97C49A0}"/>
              </a:ext>
            </a:extLst>
          </p:cNvPr>
          <p:cNvSpPr/>
          <p:nvPr/>
        </p:nvSpPr>
        <p:spPr>
          <a:xfrm>
            <a:off x="5299909" y="496251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6E588-6965-520E-077D-E3223935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013493"/>
            <a:ext cx="665747" cy="281093"/>
          </a:xfrm>
          <a:prstGeom prst="rect">
            <a:avLst/>
          </a:prstGeom>
        </p:spPr>
      </p:pic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906F19-886A-2E65-3A27-AFFC7A366BFA}"/>
              </a:ext>
            </a:extLst>
          </p:cNvPr>
          <p:cNvSpPr/>
          <p:nvPr/>
        </p:nvSpPr>
        <p:spPr>
          <a:xfrm>
            <a:off x="2607829" y="543871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And cleanup the names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FA17F96E-BA81-4C35-FCA3-02AA515BEB48}"/>
              </a:ext>
            </a:extLst>
          </p:cNvPr>
          <p:cNvSpPr/>
          <p:nvPr/>
        </p:nvSpPr>
        <p:spPr>
          <a:xfrm>
            <a:off x="5299909" y="587328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6EB124-03A4-414E-A076-F3DF97ED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92426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79D8-A9ED-0596-EBA1-CD2E75C9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1D53712-B052-9260-E66F-99B788135E29}"/>
              </a:ext>
            </a:extLst>
          </p:cNvPr>
          <p:cNvSpPr/>
          <p:nvPr/>
        </p:nvSpPr>
        <p:spPr>
          <a:xfrm>
            <a:off x="2373214" y="7480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Does it still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6A1FF3D-6E70-7C94-6CF6-1DDCD7C09280}"/>
              </a:ext>
            </a:extLst>
          </p:cNvPr>
          <p:cNvSpPr/>
          <p:nvPr/>
        </p:nvSpPr>
        <p:spPr>
          <a:xfrm>
            <a:off x="5065294" y="53463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Tests still pass.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D184E-992D-71A8-065B-0809039B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600" y="58021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704B081-F12B-5B89-F635-09AA4CDA5846}"/>
              </a:ext>
            </a:extLst>
          </p:cNvPr>
          <p:cNvSpPr/>
          <p:nvPr/>
        </p:nvSpPr>
        <p:spPr>
          <a:xfrm>
            <a:off x="2373214" y="126122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What’s the message?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30E18F-9EE1-863B-20AD-AC884C189A47}"/>
              </a:ext>
            </a:extLst>
          </p:cNvPr>
          <p:cNvSpPr/>
          <p:nvPr/>
        </p:nvSpPr>
        <p:spPr>
          <a:xfrm>
            <a:off x="5065294" y="172000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Fixed directory creation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D4C0793-550C-0013-FB6B-573F99F03AF3}"/>
              </a:ext>
            </a:extLst>
          </p:cNvPr>
          <p:cNvSpPr/>
          <p:nvPr/>
        </p:nvSpPr>
        <p:spPr>
          <a:xfrm>
            <a:off x="2373214" y="219620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use `- B fixed #49 create directory when needed`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14696FD-8356-537F-7FAF-CAB238E78FF3}"/>
              </a:ext>
            </a:extLst>
          </p:cNvPr>
          <p:cNvSpPr/>
          <p:nvPr/>
        </p:nvSpPr>
        <p:spPr>
          <a:xfrm>
            <a:off x="5065294" y="263077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5DA9-B641-198B-EB8A-538D77D2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599" y="2672972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4C22-F558-88D9-3C19-5B2223B4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5978-C3C4-DD99-BFCA-6478432535B9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That was cool… Let’s do it again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02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A203-3236-C762-9F76-770457C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ECC7F5-7BCA-DB05-5147-F6BDE276B7B4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AEF7C-7F32-8D07-0A26-E653F1E306D8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create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write up the steps to fix bugs based on this conversation.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69FBB-2B73-0890-4643-E1CACA40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C1C6A1E7-8A5A-D1D0-4A45-7BAF9B5D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5F0EAA-8387-288D-54B5-E820B4A70D25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6513032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Resources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B67F7C-BA8C-D1DF-9559-8C50DABCC5FC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660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B9C23-0322-A2E0-76BE-FDC1A03425F6}"/>
              </a:ext>
            </a:extLst>
          </p:cNvPr>
          <p:cNvSpPr txBox="1"/>
          <p:nvPr/>
        </p:nvSpPr>
        <p:spPr>
          <a:xfrm>
            <a:off x="269206" y="0"/>
            <a:ext cx="8790573" cy="6522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sz="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 Process for Fixing Bugs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Ask for the bug number.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 fixing a bug reported in an issue: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**Understand the Bug**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Thoroughly read the issue description and any related comments to understand the problem, expected behavior, and actual behavior.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Read the pull request via the 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github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cli: `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 view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&lt;number&gt;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body`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**Write a Failing Test**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Create a new test case or modify an existing one in the relevant test suite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test should specifically target the scenario described in the bug report and fail with the current codebase, clearly demonstrating the bug (e.g., throwing the specific exception, producing incorrect output).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 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Run the tests to verify the bug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**Implement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Modify the necessary source code file(s) to correct the bug.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addressing the root cause identified by the failing test.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**Verify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Run the tests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Confirm that the previously failing test now passes.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Ensure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**all**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other tests continue to pass, verifying no regressions were introduced.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**Refactor and Commit the Changes**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Remove unneeded comments, improve variable names and run tests to confirm refactorings.</a:t>
            </a:r>
            <a:b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Use the Arlo Commit 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Notation (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`&lt;Risk Symbol&gt; B &lt;Title&gt;`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 Typically, the risk symbol will be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`-`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(Tested) if you wrote a unit test.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Reference the fixed issue number in the commit message body (e.g.,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`Fixes #&lt;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issue_number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</a:t>
            </a: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947A9B-049B-1414-6503-5B0AFE50B9D3}"/>
              </a:ext>
            </a:extLst>
          </p:cNvPr>
          <p:cNvSpPr/>
          <p:nvPr/>
        </p:nvSpPr>
        <p:spPr>
          <a:xfrm>
            <a:off x="269206" y="1400962"/>
            <a:ext cx="2834721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7C3985-7A17-7524-B764-1C0802960E50}"/>
              </a:ext>
            </a:extLst>
          </p:cNvPr>
          <p:cNvSpPr/>
          <p:nvPr/>
        </p:nvSpPr>
        <p:spPr>
          <a:xfrm>
            <a:off x="269206" y="1846278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944EA-BDA4-8BC4-F168-7CE7FA445BAD}"/>
              </a:ext>
            </a:extLst>
          </p:cNvPr>
          <p:cNvSpPr/>
          <p:nvPr/>
        </p:nvSpPr>
        <p:spPr>
          <a:xfrm>
            <a:off x="269206" y="3231161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44DC10-680D-FE90-99DC-1B00169F1AA6}"/>
              </a:ext>
            </a:extLst>
          </p:cNvPr>
          <p:cNvSpPr/>
          <p:nvPr/>
        </p:nvSpPr>
        <p:spPr>
          <a:xfrm>
            <a:off x="4513278" y="596387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E060FE-C028-C262-BCD9-4EFE545F449A}"/>
              </a:ext>
            </a:extLst>
          </p:cNvPr>
          <p:cNvSpPr/>
          <p:nvPr/>
        </p:nvSpPr>
        <p:spPr>
          <a:xfrm>
            <a:off x="195104" y="5306036"/>
            <a:ext cx="2732654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84D-51F8-9FFE-AE94-393F0875CFAF}"/>
              </a:ext>
            </a:extLst>
          </p:cNvPr>
          <p:cNvSpPr/>
          <p:nvPr/>
        </p:nvSpPr>
        <p:spPr>
          <a:xfrm>
            <a:off x="269206" y="4121793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CDED5-693B-E836-8720-6C8D5C2A768C}"/>
              </a:ext>
            </a:extLst>
          </p:cNvPr>
          <p:cNvSpPr/>
          <p:nvPr/>
        </p:nvSpPr>
        <p:spPr>
          <a:xfrm>
            <a:off x="2231094" y="575065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68C948-3121-D09C-C113-187C5D690DE3}"/>
              </a:ext>
            </a:extLst>
          </p:cNvPr>
          <p:cNvSpPr/>
          <p:nvPr/>
        </p:nvSpPr>
        <p:spPr>
          <a:xfrm>
            <a:off x="227262" y="478437"/>
            <a:ext cx="1677039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A729FE-5906-D477-143E-492C444967BC}"/>
              </a:ext>
            </a:extLst>
          </p:cNvPr>
          <p:cNvSpPr/>
          <p:nvPr/>
        </p:nvSpPr>
        <p:spPr>
          <a:xfrm>
            <a:off x="227262" y="955646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1928-0CB7-CDFB-1374-CC9807FD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23830-55CD-A94D-B02A-8DF40CB90C70}"/>
              </a:ext>
            </a:extLst>
          </p:cNvPr>
          <p:cNvSpPr/>
          <p:nvPr/>
        </p:nvSpPr>
        <p:spPr>
          <a:xfrm>
            <a:off x="5342019" y="965938"/>
            <a:ext cx="3745052" cy="929036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Ok… what’s the bug number we are fixing today?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7BAB00-73A2-59D1-5F0E-7BE7293DDA33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read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5749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E624-1618-F28E-89F2-9D4ED2E2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3A58477-0B67-A9CE-C87B-6823EFE0C179}"/>
              </a:ext>
            </a:extLst>
          </p:cNvPr>
          <p:cNvSpPr/>
          <p:nvPr/>
        </p:nvSpPr>
        <p:spPr>
          <a:xfrm>
            <a:off x="2450174" y="16867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49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E7A1DA-448A-8E89-12FE-ECBC2545A87B}"/>
              </a:ext>
            </a:extLst>
          </p:cNvPr>
          <p:cNvSpPr/>
          <p:nvPr/>
        </p:nvSpPr>
        <p:spPr>
          <a:xfrm>
            <a:off x="5068475" y="753249"/>
            <a:ext cx="3745052" cy="4333757"/>
          </a:xfrm>
          <a:prstGeom prst="wedgeRoundRectCallout">
            <a:avLst>
              <a:gd name="adj1" fmla="val 48647"/>
              <a:gd name="adj2" fmla="val 56805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75EB5-1225-506C-FDC2-56CD8D34C926}"/>
              </a:ext>
            </a:extLst>
          </p:cNvPr>
          <p:cNvSpPr txBox="1"/>
          <p:nvPr/>
        </p:nvSpPr>
        <p:spPr>
          <a:xfrm>
            <a:off x="5211087" y="100086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FCD23-E400-40CF-D765-BFBA5A80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6898798" y="788085"/>
            <a:ext cx="1648661" cy="296432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C5F2C54-A46F-7287-0D7C-EA3A1062B8B4}"/>
              </a:ext>
            </a:extLst>
          </p:cNvPr>
          <p:cNvSpPr/>
          <p:nvPr/>
        </p:nvSpPr>
        <p:spPr>
          <a:xfrm>
            <a:off x="2476897" y="5343411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5DFA034-5AE6-5C9A-1528-AC57759862FF}"/>
              </a:ext>
            </a:extLst>
          </p:cNvPr>
          <p:cNvSpPr/>
          <p:nvPr/>
        </p:nvSpPr>
        <p:spPr>
          <a:xfrm>
            <a:off x="5211087" y="5767489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0A5C1-9525-468E-0DCD-6824402E6BC9}"/>
              </a:ext>
            </a:extLst>
          </p:cNvPr>
          <p:cNvSpPr txBox="1"/>
          <p:nvPr/>
        </p:nvSpPr>
        <p:spPr>
          <a:xfrm>
            <a:off x="5319263" y="2049926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Let me write a failing test.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9C37C3-F7B3-CC48-8F04-6EC26358B8CD}"/>
              </a:ext>
            </a:extLst>
          </p:cNvPr>
          <p:cNvSpPr txBox="1"/>
          <p:nvPr/>
        </p:nvSpPr>
        <p:spPr>
          <a:xfrm>
            <a:off x="5319263" y="2240615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Running…. 1 test </a:t>
            </a:r>
            <a:r>
              <a:rPr lang="en-US" sz="1200" dirty="0">
                <a:solidFill>
                  <a:srgbClr val="C0000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failed</a:t>
            </a: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F18C5-5EC5-09DC-0739-BC2AC938D4C3}"/>
              </a:ext>
            </a:extLst>
          </p:cNvPr>
          <p:cNvSpPr txBox="1"/>
          <p:nvPr/>
        </p:nvSpPr>
        <p:spPr>
          <a:xfrm>
            <a:off x="5319263" y="2431304"/>
            <a:ext cx="3186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test confirms the bug. I’ll fix the code.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4EE15-82AC-1F31-E25E-63F9F1CA13FE}"/>
              </a:ext>
            </a:extLst>
          </p:cNvPr>
          <p:cNvSpPr txBox="1"/>
          <p:nvPr/>
        </p:nvSpPr>
        <p:spPr>
          <a:xfrm>
            <a:off x="5319263" y="3563392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580A-5524-659B-C144-2DF5DFFC5EEF}"/>
              </a:ext>
            </a:extLst>
          </p:cNvPr>
          <p:cNvSpPr txBox="1"/>
          <p:nvPr/>
        </p:nvSpPr>
        <p:spPr>
          <a:xfrm>
            <a:off x="5319263" y="2997348"/>
            <a:ext cx="3186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bug is fixed; next I’ll refactor the code.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99DD6-F133-FE7B-C629-5FEAE3109CBA}"/>
              </a:ext>
            </a:extLst>
          </p:cNvPr>
          <p:cNvSpPr txBox="1"/>
          <p:nvPr/>
        </p:nvSpPr>
        <p:spPr>
          <a:xfrm>
            <a:off x="5319263" y="3372703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Cleaned up the comments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39B13-33D5-418C-6C25-ACD5AAA44A08}"/>
              </a:ext>
            </a:extLst>
          </p:cNvPr>
          <p:cNvSpPr txBox="1"/>
          <p:nvPr/>
        </p:nvSpPr>
        <p:spPr>
          <a:xfrm>
            <a:off x="5319263" y="2806659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AA48D-70DF-E8B2-424B-C51E62844493}"/>
              </a:ext>
            </a:extLst>
          </p:cNvPr>
          <p:cNvSpPr txBox="1"/>
          <p:nvPr/>
        </p:nvSpPr>
        <p:spPr>
          <a:xfrm>
            <a:off x="5319263" y="3754081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Improved the names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1979D-3DEF-E88C-9B3E-C6445B8B12D0}"/>
              </a:ext>
            </a:extLst>
          </p:cNvPr>
          <p:cNvSpPr txBox="1"/>
          <p:nvPr/>
        </p:nvSpPr>
        <p:spPr>
          <a:xfrm>
            <a:off x="5319263" y="4135462"/>
            <a:ext cx="3186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commit the code. How about this message: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`- B fixed #49 create directory when needed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C535E-CB62-9C8B-EAB2-DF0AE005C2B2}"/>
              </a:ext>
            </a:extLst>
          </p:cNvPr>
          <p:cNvSpPr txBox="1"/>
          <p:nvPr/>
        </p:nvSpPr>
        <p:spPr>
          <a:xfrm>
            <a:off x="5319263" y="3944770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</p:spTree>
    <p:extLst>
      <p:ext uri="{BB962C8B-B14F-4D97-AF65-F5344CB8AC3E}">
        <p14:creationId xmlns:p14="http://schemas.microsoft.com/office/powerpoint/2010/main" val="8421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5" grpId="0" build="p"/>
      <p:bldP spid="16" grpId="0" build="p"/>
      <p:bldP spid="3" grpId="0" build="p"/>
      <p:bldP spid="4" grpId="0" build="p"/>
      <p:bldP spid="8" grpId="0" build="p"/>
      <p:bldP spid="9" grpId="0" build="p"/>
      <p:bldP spid="11" grpId="0" build="p"/>
      <p:bldP spid="14" grpId="0" build="p"/>
      <p:bldP spid="18" grpId="0" build="p"/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0D1A-B4B5-3CB0-29EB-4BEEA437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2F0B-4180-F6FB-60A6-DA862E3D77A8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We used to automate processes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773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EF24-99E4-1BD6-899B-C1441B6D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5CCC-5441-63B9-70C7-EF623AB79BAD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Now we can automate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ourselves</a:t>
            </a:r>
          </a:p>
        </p:txBody>
      </p:sp>
    </p:spTree>
    <p:extLst>
      <p:ext uri="{BB962C8B-B14F-4D97-AF65-F5344CB8AC3E}">
        <p14:creationId xmlns:p14="http://schemas.microsoft.com/office/powerpoint/2010/main" val="134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1220-B27B-7254-9DB3-C04070D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CBAE21-3F0D-1051-2D0C-379F39596279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AA30F-D104-49F6-2C2E-435CFB85DA52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672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A423-FF8B-C9AC-686F-11FA26E5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A94EA4-0292-82B5-86FE-380052D5DFD0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39481-316A-5025-6D75-9777B4D4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008B6E-A190-F1EF-75C9-2919ACCA04F7}"/>
              </a:ext>
            </a:extLst>
          </p:cNvPr>
          <p:cNvSpPr txBox="1">
            <a:spLocks/>
          </p:cNvSpPr>
          <p:nvPr/>
        </p:nvSpPr>
        <p:spPr>
          <a:xfrm>
            <a:off x="2491531" y="2136449"/>
            <a:ext cx="7793373" cy="3791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&gt;.windsurf/processes/</a:t>
            </a:r>
          </a:p>
          <a:p>
            <a:endParaRPr lang="en-US" sz="24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💻</a:t>
            </a:r>
            <a:r>
              <a:rPr lang="en-US" sz="24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BashScripts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600" dirty="0"/>
              <a:t>🔴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TDD.creating_tests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🟢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TDD.implement_production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🟣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TDD.refactoring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61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EA68E8-F1A2-6C5E-F9B6-F6575FA68453}"/>
              </a:ext>
            </a:extLst>
          </p:cNvPr>
          <p:cNvSpPr/>
          <p:nvPr/>
        </p:nvSpPr>
        <p:spPr>
          <a:xfrm>
            <a:off x="75077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#1. </a:t>
            </a:r>
            <a:r>
              <a:rPr lang="en-US" dirty="0" err="1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todo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3F196C-8B85-F8C8-B2FA-D78769F302F3}"/>
              </a:ext>
            </a:extLst>
          </p:cNvPr>
          <p:cNvSpPr/>
          <p:nvPr/>
        </p:nvSpPr>
        <p:spPr>
          <a:xfrm>
            <a:off x="4570396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#2.online poker Cockroach.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06290B-DF9F-603D-6676-0C8F83A6EF15}"/>
              </a:ext>
            </a:extLst>
          </p:cNvPr>
          <p:cNvSpPr/>
          <p:nvPr/>
        </p:nvSpPr>
        <p:spPr>
          <a:xfrm>
            <a:off x="839002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#3.personal Finance.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B0CE2D-C9EE-8FBA-7EE7-26030E079D04}"/>
              </a:ext>
            </a:extLst>
          </p:cNvPr>
          <p:cNvSpPr/>
          <p:nvPr/>
        </p:nvSpPr>
        <p:spPr>
          <a:xfrm>
            <a:off x="75077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Microsoft Office App.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230EE-9D49-C36C-4CA1-8C32732C3D8C}"/>
              </a:ext>
            </a:extLst>
          </p:cNvPr>
          <p:cNvSpPr/>
          <p:nvPr/>
        </p:nvSpPr>
        <p:spPr>
          <a:xfrm>
            <a:off x="4570396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Minesweeper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9CCC76-77B6-94BC-9EF7-522A13A695A1}"/>
              </a:ext>
            </a:extLst>
          </p:cNvPr>
          <p:cNvSpPr/>
          <p:nvPr/>
        </p:nvSpPr>
        <p:spPr>
          <a:xfrm>
            <a:off x="839002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#6.1</a:t>
            </a:r>
            <a:r>
              <a:rPr lang="en-US" baseline="30000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st</a:t>
            </a:r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person shooter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7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DADD78-5529-24F2-7396-3DC436E1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76882" y="2097741"/>
            <a:ext cx="3314700" cy="3314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939AE-7C87-FD5C-E6B4-0D648B8D8B04}"/>
              </a:ext>
            </a:extLst>
          </p:cNvPr>
          <p:cNvSpPr txBox="1">
            <a:spLocks/>
          </p:cNvSpPr>
          <p:nvPr/>
        </p:nvSpPr>
        <p:spPr>
          <a:xfrm>
            <a:off x="7616551" y="5493124"/>
            <a:ext cx="3635361" cy="105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Andale Mono" panose="020B0509000000000004" pitchFamily="49" charset="0"/>
              </a:rPr>
              <a:t>Sam Livingston-Gray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E1485-DA1E-6670-6563-87930CFC4DBB}"/>
              </a:ext>
            </a:extLst>
          </p:cNvPr>
          <p:cNvSpPr txBox="1">
            <a:spLocks/>
          </p:cNvSpPr>
          <p:nvPr/>
        </p:nvSpPr>
        <p:spPr>
          <a:xfrm>
            <a:off x="413410" y="1194547"/>
            <a:ext cx="6579061" cy="2711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Asking the LLM to do it just felt like... </a:t>
            </a:r>
            <a:r>
              <a:rPr lang="en-US" sz="2200" b="1" dirty="0">
                <a:latin typeface="OpenDyslexic" pitchFamily="2" charset="77"/>
              </a:rPr>
              <a:t>sitting at the drive-thru intercom</a:t>
            </a:r>
            <a:r>
              <a:rPr lang="en-US" sz="2200" dirty="0">
                <a:latin typeface="OpenDyslexic" pitchFamily="2" charset="77"/>
              </a:rPr>
              <a:t> </a:t>
            </a:r>
          </a:p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trying to make sure they got the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"no meat" part</a:t>
            </a:r>
            <a:r>
              <a:rPr lang="en-US" sz="2200" dirty="0">
                <a:latin typeface="OpenDyslexic" pitchFamily="2" charset="77"/>
              </a:rPr>
              <a:t>,</a:t>
            </a:r>
          </a:p>
          <a:p>
            <a:pPr algn="ctr"/>
            <a:endParaRPr lang="en-US" sz="2200" dirty="0">
              <a:latin typeface="OpenDyslexic" pitchFamily="2" charset="77"/>
            </a:endParaRPr>
          </a:p>
          <a:p>
            <a:pPr algn="ctr"/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and then pulling up to the second window and </a:t>
            </a:r>
            <a:r>
              <a:rPr lang="en-US" sz="2200" b="1" dirty="0">
                <a:latin typeface="OpenDyslexic" pitchFamily="2" charset="77"/>
              </a:rPr>
              <a:t>hoping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the person slapping the sandwich together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noticed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7EAD-23C0-AFF5-9E12-11746CBEF13C}"/>
              </a:ext>
            </a:extLst>
          </p:cNvPr>
          <p:cNvSpPr txBox="1"/>
          <p:nvPr/>
        </p:nvSpPr>
        <p:spPr>
          <a:xfrm>
            <a:off x="121023" y="510988"/>
            <a:ext cx="880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094A2-1296-FA53-6D16-518C86C70B3D}"/>
              </a:ext>
            </a:extLst>
          </p:cNvPr>
          <p:cNvSpPr txBox="1"/>
          <p:nvPr/>
        </p:nvSpPr>
        <p:spPr>
          <a:xfrm>
            <a:off x="6061717" y="2936875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60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AC3E-36A1-5282-33EC-46F908FC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n Halen Logo and symbol, meaning, history, PNG, brand">
            <a:extLst>
              <a:ext uri="{FF2B5EF4-FFF2-40B4-BE49-F238E27FC236}">
                <a16:creationId xmlns:a16="http://schemas.microsoft.com/office/drawing/2014/main" id="{EEB2BD2E-15F3-8D14-232F-1EFD8FF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1" y="4151032"/>
            <a:ext cx="2848768" cy="1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DF1C214B-3044-547D-7C7E-E34B987C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536576"/>
            <a:ext cx="2427194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5BECEE-759F-1ECA-641D-485C882E949B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DBCBD-D3F2-16E7-8A23-C2D4A7184F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and brown M</a:t>
            </a:r>
            <a:r>
              <a:rPr lang="en-US" sz="1400" dirty="0">
                <a:latin typeface="Andale Mono" panose="020B0509000000000004" pitchFamily="49" charset="0"/>
              </a:rPr>
              <a:t>&amp;</a:t>
            </a:r>
            <a:r>
              <a:rPr lang="en-US" sz="2200" dirty="0">
                <a:latin typeface="Andale Mono" panose="020B0509000000000004" pitchFamily="49" charset="0"/>
              </a:rPr>
              <a:t>Ms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08AD321-CC16-23DD-F36A-606B05C7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38" y="2229340"/>
            <a:ext cx="60579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B2B0-5BF2-88B9-1EAB-CD1F9A57E425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Fixing a Bug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6B3107-91F1-D7F1-EFBA-B351C3BA46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 </a:t>
            </a:r>
            <a:r>
              <a:rPr lang="en-US" sz="2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approvaltests.go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92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1777-B0D9-D1D3-DDB0-97B7C62B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C06E2C-6D8A-02A6-6EF9-33317D20F06E}"/>
              </a:ext>
            </a:extLst>
          </p:cNvPr>
          <p:cNvSpPr/>
          <p:nvPr/>
        </p:nvSpPr>
        <p:spPr>
          <a:xfrm>
            <a:off x="9359153" y="4755775"/>
            <a:ext cx="2111188" cy="957768"/>
          </a:xfrm>
          <a:prstGeom prst="wedgeRoundRectCallout">
            <a:avLst>
              <a:gd name="adj1" fmla="val 40950"/>
              <a:gd name="adj2" fmla="val 7303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0F82E-A7DB-92DA-770F-4C355C3B375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96AE5-63F5-E899-2792-778E0A3D073E}"/>
              </a:ext>
            </a:extLst>
          </p:cNvPr>
          <p:cNvSpPr txBox="1">
            <a:spLocks/>
          </p:cNvSpPr>
          <p:nvPr/>
        </p:nvSpPr>
        <p:spPr>
          <a:xfrm>
            <a:off x="773207" y="2356262"/>
            <a:ext cx="8162364" cy="21454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**ALWAYS** add the STARTER_CHARACTER followed by space at the start of your reply.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The STARTER_CHARACTER will change for each process file that is in progress.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Default STARTER_CHARACTER = 🧩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86C9-6687-27FC-7233-296FA69844C7}"/>
              </a:ext>
            </a:extLst>
          </p:cNvPr>
          <p:cNvSpPr txBox="1">
            <a:spLocks/>
          </p:cNvSpPr>
          <p:nvPr/>
        </p:nvSpPr>
        <p:spPr>
          <a:xfrm>
            <a:off x="9412941" y="4882067"/>
            <a:ext cx="2501153" cy="7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🧩 OK.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89FEA-578A-51AB-4664-FBF3AF479D92}"/>
              </a:ext>
            </a:extLst>
          </p:cNvPr>
          <p:cNvSpPr/>
          <p:nvPr/>
        </p:nvSpPr>
        <p:spPr>
          <a:xfrm>
            <a:off x="544606" y="2136449"/>
            <a:ext cx="8027894" cy="2443060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E9FDC-F85A-CCC6-DBA5-4C4DE0A8F6A9}"/>
              </a:ext>
            </a:extLst>
          </p:cNvPr>
          <p:cNvSpPr txBox="1">
            <a:spLocks/>
          </p:cNvSpPr>
          <p:nvPr/>
        </p:nvSpPr>
        <p:spPr>
          <a:xfrm>
            <a:off x="544606" y="1664256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30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69FE-81D9-1FD2-5323-D3581918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24D25731-0540-F8A1-1C8A-A992A9CC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3175-939B-A1DB-D949-0AB7D7A45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Context Window</a:t>
            </a:r>
            <a:b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the LLM can handle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6787E-F651-BE1A-3340-7C16D596F7FA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210E2-5FC3-8279-5704-66279C8C8116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51166-0EE2-F755-FE13-2E3A64C15415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23330-BBD5-13A0-54BF-7BF51D26E56A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378DA-EFA8-698F-52D8-80A0677F12D6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741976-97EE-46AD-B826-B7F7F8EE8BB0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A1E89-7140-EAB8-B13D-A17F56D595D1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A1062-5155-C6FD-679E-C14DB9BD5FD3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8CD7E5-1ED9-B636-85E4-168E348DDB62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F0A02-EF70-3332-7CAC-2258D41E07F9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E3F39-356E-9610-460A-132C8CB07545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E55F-D9C0-75CA-68FE-7B55F3D6ED44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C306-AD95-7D4D-34CE-12E99363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CFA7314A-A359-CFB2-F2CB-3645C5B0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09212-24B2-1D14-FF24-35EAF7034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C899AB-1814-2844-4ED3-57B06434CBAE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FA937-4DF8-5559-7350-0D69528A539F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4BB88-9C99-E433-E82C-C0D9611191BA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93DFC6-3332-4464-189F-161127D45083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100DA-9396-E12D-150E-87E317C334F4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9E2F9-4107-A3EC-AFD3-84EF78231784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4A50A-65AB-3C61-20C9-C91F14C1C79C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C7CA27-A8F7-6564-CD4E-7163CC12C286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3E5C-36CE-28FC-39FA-E14BFACE442B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6D50B-118B-1584-E6B6-B27765CEBC5E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5F34A-0EA0-3EAA-C44B-D2AD120E8F68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2278A-2059-D9CF-C274-BDEEFE47EE65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08852F-08D0-CB69-12A9-F17A478605C6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66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BF68E4E-AAD3-1650-C14A-D673E853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2D526-D45B-DD51-FD26-F359D9C58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7B689-CBD6-9D38-16BC-43AD38A52D76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1525C-2A54-D6A9-07D7-F5B2A0071409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51EF-7230-1685-C05F-780B2DDF75DF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E9DBF-78D1-0ECE-73DA-EC99F0C26F9F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0E650-C547-52CC-3509-B95B5C6A167F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69379-4C83-A207-B02E-EDFFF02E5FF3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0594F-34DC-1906-3083-55F1EA09ADC3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D35B4-C370-4792-D766-7580E906F000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90977-10DE-10E3-A64F-22D482ADACE9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C4E81-55AD-8114-EC50-61F964124C20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C2A28-358A-46C4-754C-76E7785E0F1C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D5085-9D03-EA4E-41E8-EC36CBB19F69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4B5389-BB6B-CE6D-B38C-04B213CF3025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32B140-115E-8BD2-7DFB-33F5AE4BA471}"/>
              </a:ext>
            </a:extLst>
          </p:cNvPr>
          <p:cNvSpPr/>
          <p:nvPr/>
        </p:nvSpPr>
        <p:spPr>
          <a:xfrm>
            <a:off x="803377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F6F2-CE70-77B8-57E0-963E3D2B2BB2}"/>
              </a:ext>
            </a:extLst>
          </p:cNvPr>
          <p:cNvSpPr/>
          <p:nvPr/>
        </p:nvSpPr>
        <p:spPr>
          <a:xfrm>
            <a:off x="846775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4A8A4-E7AD-CB0C-B0DB-B747625AF891}"/>
              </a:ext>
            </a:extLst>
          </p:cNvPr>
          <p:cNvSpPr/>
          <p:nvPr/>
        </p:nvSpPr>
        <p:spPr>
          <a:xfrm>
            <a:off x="890174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E1D43B-D783-245E-77D4-3257D4B38241}"/>
              </a:ext>
            </a:extLst>
          </p:cNvPr>
          <p:cNvSpPr/>
          <p:nvPr/>
        </p:nvSpPr>
        <p:spPr>
          <a:xfrm>
            <a:off x="933572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255 -0.00091 0.00533 -0.00156 0.00764 C -0.00299 0.0125 -0.0043 0.01713 -0.00599 0.02153 C -0.00807 0.02639 -0.00716 0.02408 -0.00872 0.02824 C -0.00898 0.03033 -0.00924 0.03218 -0.00924 0.03426 C -0.00924 0.03611 -0.00911 0.0382 -0.00872 0.04005 C -0.00247 0.07084 -0.00573 0.05486 0.00065 0.07431 C 0.00495 0.08797 0.00078 0.07755 0.00443 0.08611 C 0.00469 0.08704 0.00495 0.08797 0.00495 0.08912 C 0.00495 0.11366 0.00534 0.10857 0.00339 0.12431 C 0.00313 0.12778 0.003 0.13102 0.00274 0.13426 C 0.00235 0.14144 0.00208 0.14653 0.00117 0.15394 C 0.00065 0.15718 0 0.16042 -0.00052 0.16366 C -0.00156 0.17037 -0.00377 0.18426 -0.00377 0.18426 C -0.00508 0.21204 -0.00377 0.17894 -0.00377 0.23125 C -0.00377 0.23681 -0.00443 0.27269 -0.00495 0.28334 C -0.00521 0.28843 -0.0056 0.29375 -0.00599 0.29885 C -0.00625 0.30185 -0.00638 0.30486 -0.00651 0.30787 C -0.00638 0.31343 -0.00625 0.31898 -0.00599 0.32454 C -0.00573 0.32871 -0.00612 0.32824 -0.00495 0.32824 " pathEditMode="relative" ptsTypes="AAAAAAAAAAAAAAAAAAA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0.0037 -0.00209 0.00787 -0.00326 0.01157 C -0.00625 0.02083 -0.01003 0.0294 -0.01263 0.03912 L -0.01706 0.05579 C -0.01745 0.06065 -0.01836 0.06551 -0.0181 0.07037 C -0.01797 0.07361 -0.01693 0.07662 -0.01589 0.0794 C -0.01393 0.08519 -0.01003 0.09236 -0.00716 0.09699 C 0.00195 0.11204 -0.00768 0.09491 -0.00222 0.10486 C -0.00196 0.10579 -0.0017 0.10671 -0.0017 0.10764 C -0.0017 0.10903 -0.00196 0.11042 -0.00222 0.11157 C -0.00326 0.11713 -0.00482 0.12222 -0.00664 0.12732 C -0.00821 0.13195 -0.0099 0.13657 -0.01159 0.14097 C -0.01185 0.14213 -0.01263 0.14398 -0.01263 0.14398 C -0.01224 0.14699 -0.01198 0.15 -0.01159 0.15278 C -0.01029 0.16088 -0.01068 0.15648 -0.00938 0.16366 C -0.00912 0.16482 -0.00899 0.1662 -0.00873 0.16759 C -0.0086 0.175 -0.00873 0.18264 -0.00821 0.19005 C -0.00821 0.1912 -0.00768 0.19236 -0.00716 0.19306 C -0.00651 0.19398 -0.00573 0.19445 -0.00495 0.19491 C -0.00326 0.19861 -0.00091 0.20347 0 0.20764 C 0.00091 0.21157 0.00117 0.21551 0.00169 0.21945 C 0.00182 0.22315 0.00221 0.22662 0.00221 0.23032 C 0.00221 0.23403 0.00156 0.23866 0.00052 0.24213 C 0.00013 0.24352 -0.00052 0.24468 -0.00104 0.24607 C -0.00183 0.24792 -0.00326 0.25185 -0.00326 0.25185 C -0.00352 0.25278 -0.00378 0.2537 -0.00378 0.25486 C -0.00378 0.25671 -0.00365 0.2588 -0.00326 0.26065 C -0.00313 0.26157 -0.00052 0.26736 -0.00052 0.26759 C -0.00039 0.26921 0 0.27083 0 0.27245 C 0 0.2875 -0.00052 0.29144 -0.00222 0.30579 C -0.00313 0.31366 -0.00495 0.3294 -0.00495 0.3294 C -0.00456 0.33264 -0.00482 0.33634 -0.00378 0.33912 C -0.00339 0.34028 -0.00183 0.33935 -0.0017 0.3382 C -0.00078 0.3287 -0.0013 0.31921 -0.00104 0.30972 C 0.00195 0.34468 0.00065 0.32662 0.00273 0.36366 C 0.00299 0.37384 0.00338 0.3838 0.00325 0.39398 C 0.00325 0.41111 0.00273 0.42801 0.00221 0.44491 C 0.00195 0.45185 0.00143 0.4588 0.00117 0.46551 C 0.00091 0.47107 0.00078 0.47662 0.00052 0.48218 C 0.00078 0.48773 0.00117 0.49329 0.00117 0.49884 C 0.00117 0.50463 0.00065 0.50833 0 0.51366 C -0.00013 0.52639 0.00013 0.53912 -0.00052 0.55185 C -0.00065 0.55417 -0.00222 0.55787 -0.00222 0.55787 " pathEditMode="relative" ptsTypes="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0.00208 -0.00338 0.00417 -0.00495 0.00671 C -0.00716 0.01065 -0.00963 0.01504 -0.01159 0.01944 C -0.0164 0.03102 -0.01966 0.04514 -0.022 0.05879 C -0.02539 0.07824 -0.02721 0.08588 -0.02916 0.10278 C -0.02995 0.10995 -0.03047 0.11643 -0.03086 0.12338 C -0.03112 0.12778 -0.03125 0.13194 -0.03138 0.13611 C -0.03125 0.14004 -0.03125 0.14398 -0.03086 0.14792 C -0.03073 0.14977 -0.03008 0.15116 -0.02968 0.15278 C -0.02929 0.15486 -0.0289 0.15671 -0.02864 0.15879 C -0.02838 0.16065 -0.02851 0.16273 -0.02812 0.16458 C -0.02773 0.16643 -0.02695 0.16782 -0.02643 0.16944 C -0.02148 0.18542 -0.03008 0.16227 -0.01705 0.19398 C -0.01406 0.20116 -0.01224 0.20648 -0.00872 0.21273 C -0.00742 0.21504 -0.00586 0.21736 -0.00429 0.21944 C -0.00286 0.22153 -0.00156 0.22384 0 0.22546 C 0.00144 0.22685 0.003 0.22754 0.00443 0.22824 C 0.00586 0.22917 0.00742 0.22986 0.00886 0.23032 C 0.01172 0.23125 0.01628 0.23194 0.01888 0.23217 C 0.01914 0.23333 0.01966 0.23403 0.01992 0.23518 C 0.02058 0.23796 0.02097 0.24514 0.0211 0.24699 C 0.02071 0.25347 0.02084 0.26018 0.01992 0.26667 C 0.01927 0.27129 0.01758 0.27523 0.01602 0.2794 C 0.00586 0.30717 0.00651 0.3037 -0.00547 0.32731 C -0.00833 0.3331 -0.01002 0.33704 -0.01315 0.34213 C -0.01823 0.35023 -0.01471 0.34375 -0.02031 0.35185 C -0.0233 0.35602 -0.02838 0.36366 -0.03138 0.36944 C -0.03203 0.37083 -0.03242 0.37222 -0.03307 0.37338 C -0.03424 0.37592 -0.03502 0.37639 -0.0358 0.3794 C -0.03633 0.38125 -0.03659 0.38333 -0.03685 0.38518 C -0.03672 0.38935 -0.03672 0.39375 -0.03633 0.39792 C -0.03606 0.40162 -0.03541 0.40532 -0.03476 0.40879 C -0.03138 0.42477 -0.02942 0.43403 -0.0237 0.44699 C -0.02291 0.44861 -0.02226 0.45023 -0.02148 0.45185 C -0.02083 0.45324 -0.01979 0.45417 -0.01927 0.45579 C -0.01849 0.45764 -0.0181 0.45972 -0.01758 0.46157 C -0.01718 0.46366 -0.01679 0.46551 -0.01653 0.46759 C -0.01614 0.46991 -0.01536 0.4743 -0.01536 0.4743 " pathEditMode="relative" ptsTypes="AAAAAAAAAAAAAAAAAAAAAAAAAAAAAAAAAAAA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0.00208 -0.00078 0.0044 -0.00117 0.00671 C -0.00247 0.01389 -0.00391 0.02106 -0.00508 0.02824 C -0.01029 0.06088 -0.00977 0.05949 -0.01328 0.09097 C -0.01341 0.09768 -0.01367 0.10416 -0.0138 0.11065 C -0.01419 0.12106 -0.01484 0.12384 -0.0138 0.13333 C -0.01302 0.14004 -0.01198 0.14097 -0.00938 0.14699 C -0.0082 0.14977 -0.00768 0.15162 -0.00612 0.15393 C -0.00495 0.15555 -0.00365 0.15648 -0.00221 0.15764 C -0.00026 0.15741 0.00182 0.15625 0.00378 0.15671 C 0.00443 0.15694 0.0043 0.15856 0.0043 0.15972 C 0.0043 0.1618 0.00404 0.16366 0.00378 0.16551 C 0.00195 0.18055 0.00378 0.16666 0.00052 0.18032 C -0.00247 0.19236 0.0013 0.18264 -0.00221 0.19097 L -0.00339 0.19699 C -0.00352 0.19791 -0.00378 0.19884 -0.00391 0.2 C -0.00404 0.20116 -0.00417 0.20254 -0.00443 0.20393 C -0.00469 0.20509 -0.00534 0.20648 -0.0056 0.20764 C -0.00586 0.20903 -0.00586 0.21041 -0.00612 0.21157 C -0.00638 0.21296 -0.00755 0.2169 -0.00716 0.21551 L -0.00664 0.21366 " pathEditMode="relative" ptsTypes="AAAAAAAAAAAAAAAAAAAAA">
                                      <p:cBhvr>
                                        <p:cTn id="2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4" grpId="1" animBg="1"/>
      <p:bldP spid="34" grpId="2" animBg="1"/>
      <p:bldP spid="35" grpId="0" animBg="1"/>
      <p:bldP spid="35" grpId="1" animBg="1"/>
      <p:bldP spid="46" grpId="0" animBg="1"/>
      <p:bldP spid="47" grpId="0" animBg="1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8E075A-C91A-4B96-1733-5A2DDA25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892BAB-30BF-7023-11AA-D7CFB72C91F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071A4BEA-0919-9A15-C79A-A74AC899806E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90EB6-EEC6-84F5-0B8C-A991B5C8DFCB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A59F65-6F08-28A3-5336-259FA3921799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EEEF4-B6BF-E475-6A64-856765E483EE}"/>
              </a:ext>
            </a:extLst>
          </p:cNvPr>
          <p:cNvGrpSpPr/>
          <p:nvPr/>
        </p:nvGrpSpPr>
        <p:grpSpPr>
          <a:xfrm>
            <a:off x="5264522" y="2617693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415A5CD-6070-1E6D-FCA4-BB54B5CE22A8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1857FAB-9D8A-F839-3EBD-F6126AD5EFCB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9D79-3BF5-0D66-4058-64890E1D2B89}"/>
              </a:ext>
            </a:extLst>
          </p:cNvPr>
          <p:cNvGrpSpPr/>
          <p:nvPr/>
        </p:nvGrpSpPr>
        <p:grpSpPr>
          <a:xfrm>
            <a:off x="6232715" y="4021454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35C78E4-9445-A35B-6FB8-AA8516032822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EFF425-AEB1-ACE8-005E-722EAB8635F5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2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BF8A-4A8E-65EA-712E-DC6D6C28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C07A9F-A090-0C32-C180-6018D0838CF8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99E3C391-B6E4-86B8-37BD-8940FBD41E36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987-518C-BE53-2827-22CA2363DFEE}"/>
              </a:ext>
            </a:extLst>
          </p:cNvPr>
          <p:cNvSpPr txBox="1"/>
          <p:nvPr/>
        </p:nvSpPr>
        <p:spPr>
          <a:xfrm>
            <a:off x="1305146" y="2510345"/>
            <a:ext cx="29097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</a:t>
            </a:r>
            <a:r>
              <a:rPr lang="en-US" sz="2000" dirty="0"/>
              <a:t>🥤</a:t>
            </a:r>
            <a:endParaRPr lang="en-US" sz="2000" dirty="0">
              <a:latin typeface="Andale Mono" panose="020B0509000000000004" pitchFamily="49" charset="0"/>
            </a:endParaRP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C2CB38-697B-9155-219A-EC8BB75283FA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E4C96-ADED-043D-7A83-D9E20DAAD252}"/>
              </a:ext>
            </a:extLst>
          </p:cNvPr>
          <p:cNvGrpSpPr/>
          <p:nvPr/>
        </p:nvGrpSpPr>
        <p:grpSpPr>
          <a:xfrm>
            <a:off x="6096001" y="241002"/>
            <a:ext cx="3973606" cy="957768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BB48B6F-0D73-43B2-B05B-44ECA6C2B0CF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E7C2228-DCDC-4B5C-C518-6C5ABEEED7DE}"/>
                </a:ext>
              </a:extLst>
            </p:cNvPr>
            <p:cNvSpPr txBox="1">
              <a:spLocks/>
            </p:cNvSpPr>
            <p:nvPr/>
          </p:nvSpPr>
          <p:spPr>
            <a:xfrm>
              <a:off x="5312647" y="2741567"/>
              <a:ext cx="3852583" cy="636151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364AF-6B4D-75F4-3ECB-143E249240FF}"/>
              </a:ext>
            </a:extLst>
          </p:cNvPr>
          <p:cNvGrpSpPr/>
          <p:nvPr/>
        </p:nvGrpSpPr>
        <p:grpSpPr>
          <a:xfrm>
            <a:off x="7754817" y="1476332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FC83FEC3-3403-62C4-60B3-28CBF4B3CA8E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C75F160-BE63-E088-5F8E-3266F5BA013F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505888-A363-C209-036D-DB78ABCD24E9}"/>
              </a:ext>
            </a:extLst>
          </p:cNvPr>
          <p:cNvGrpSpPr/>
          <p:nvPr/>
        </p:nvGrpSpPr>
        <p:grpSpPr>
          <a:xfrm>
            <a:off x="6096001" y="2798283"/>
            <a:ext cx="3973606" cy="450819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D1DF0101-017B-E4F5-2EAB-E6ECD533AC02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6516AAE-C868-0F05-A7EB-E208A80EC98F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9867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Soda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60AF0A-3AAA-7FC0-09B6-8C252BA6DED4}"/>
              </a:ext>
            </a:extLst>
          </p:cNvPr>
          <p:cNvGrpSpPr/>
          <p:nvPr/>
        </p:nvGrpSpPr>
        <p:grpSpPr>
          <a:xfrm>
            <a:off x="7754817" y="3526664"/>
            <a:ext cx="3904126" cy="1044389"/>
            <a:chOff x="6232715" y="4021454"/>
            <a:chExt cx="3904126" cy="1044389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7F71D305-B892-75AC-B20F-3454F5256DBC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AFA3AC-079B-272B-0295-1F9767929F84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Great, Just one more function to write before bed, are you ready?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E913B-D180-4FE0-C721-03490909B8CB}"/>
              </a:ext>
            </a:extLst>
          </p:cNvPr>
          <p:cNvGrpSpPr/>
          <p:nvPr/>
        </p:nvGrpSpPr>
        <p:grpSpPr>
          <a:xfrm>
            <a:off x="6096001" y="4848615"/>
            <a:ext cx="3973606" cy="454352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5E6525FF-9CC7-1974-4E78-8D8F234CED7D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38BF835-A433-84F9-BC9F-6E334CBDA644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4814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yes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82108-550F-8EFA-74B9-7B1DB36E308C}"/>
              </a:ext>
            </a:extLst>
          </p:cNvPr>
          <p:cNvGrpSpPr/>
          <p:nvPr/>
        </p:nvGrpSpPr>
        <p:grpSpPr>
          <a:xfrm>
            <a:off x="7754817" y="5580530"/>
            <a:ext cx="3904126" cy="559473"/>
            <a:chOff x="6232715" y="4021454"/>
            <a:chExt cx="3904126" cy="1044389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5A62F4A-67AF-39CD-ADE8-D84F421A71BF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CB0C5A65-83E1-7242-E52D-D219E0E979BB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Let’s get started…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6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E7855-2C73-BC21-D54C-68A32D4F9F82}"/>
              </a:ext>
            </a:extLst>
          </p:cNvPr>
          <p:cNvSpPr/>
          <p:nvPr/>
        </p:nvSpPr>
        <p:spPr>
          <a:xfrm>
            <a:off x="2897634" y="2262650"/>
            <a:ext cx="1064766" cy="394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97259-7B83-E7A4-7DF3-2BA77C85CC5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82529-D5E4-2734-1D7E-C9F77334AAE9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0E876-777D-758F-58CD-A59A34510888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DC93E-E81A-9744-6D4D-BDADD4F4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B6ADF-CBAB-4C30-AEC6-EBA09908085A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CD7F8CDE-E6ED-083E-6A59-DC211768469A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6271-3C85-51DA-F814-291C6DC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4357-F4C2-27B7-D97B-267FBD90DA2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994244-6F78-FD54-FC75-43D4A46B3058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04D52-8593-A8AD-654A-E57EB79CB8D5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1DC084-2662-6319-2929-3882AC17C88E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81908-D5CC-6151-E10F-BBE33D9585CE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C1BD-E820-3D35-8A6B-7F8FE10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D56DF-62BF-6822-3310-CF4F1BB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1D203-AA50-39C7-FC05-B75C18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B2C2A-5EEE-AD35-5EC9-C6F2920E2399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524C-9DEE-C757-0481-BA4F513B76C6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0171E78-5D00-17B2-9E16-2813B03B37E7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690A0-2D24-C1A5-8252-365B9286DF61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18EF2F-034F-9B8D-B485-A9428BFF070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16417-6498-58A1-8F94-C14CB7112474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CC7A5-B83B-ADEE-90FB-A784D27A420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D28F8A-8E01-B3A2-17F7-77A80D4A0B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CCBD42-5090-F9D1-2C30-4EAAB1C42EEF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79A41-E634-10C3-6A1B-22B3FD6A0705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06DF6A-8C66-0492-5ACD-8532BEABE5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D3C58-BD8D-5269-B21F-09808BA466B4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D4ED2-A4D1-9CAB-64B7-6B076D88B5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E2DBD-B03B-8E13-14C4-10EC1201AE2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ADEB09-45BC-5A0C-402F-911565AC5B2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37CDADF-BB5B-7C6D-A532-B893B118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4244E-29F6-0288-A380-F4A8EF822993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599982D-41CC-1A5B-DFF2-B7815BE7C7B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B2E10B-EE26-08F3-23BE-CC958D807515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DFFAF-03D6-AEF8-5EB1-74754F25226C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F71B9C-7580-A61D-F5AC-52833A77B2C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AEFF6-8D57-03B3-5F45-E856679B9F3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5A4F9-78B7-92F6-A643-37DEC73DCFC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B4090D4-C85F-FEBD-5C51-D0CFF387487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CFE65-5E39-4E1C-6981-3392003E8E1F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BA7F82-489B-D99A-FB45-11BBBDA01D8F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4847E8-D581-CA23-95E6-E0330402739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D503DC-5F72-5BAC-5784-1D31CBB7EE9B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6B0FA65-42D1-A217-BC14-2F3E2E30E704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8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28B8-990C-B6A5-4A09-7669837C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A65-D609-12E0-9D90-C948164E4F75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366683" cy="11176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Human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in-the-loop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E6F3862E-0752-0F89-E77E-E1DA000F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57" y="176754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4DEF54C-8122-887C-3283-01AB37FA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0" y="2450756"/>
            <a:ext cx="1909354" cy="260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D458D1-EBD2-9E39-33DF-5F87DBAE2403}"/>
              </a:ext>
            </a:extLst>
          </p:cNvPr>
          <p:cNvSpPr txBox="1"/>
          <p:nvPr/>
        </p:nvSpPr>
        <p:spPr>
          <a:xfrm>
            <a:off x="5065061" y="1589901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Interview 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A041E-6C85-2EC7-9E1F-849C0E531DA0}"/>
              </a:ext>
            </a:extLst>
          </p:cNvPr>
          <p:cNvSpPr txBox="1"/>
          <p:nvPr/>
        </p:nvSpPr>
        <p:spPr>
          <a:xfrm>
            <a:off x="8197967" y="15521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a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BFE5E-C8AF-B308-205A-589D16C4067B}"/>
              </a:ext>
            </a:extLst>
          </p:cNvPr>
          <p:cNvSpPr/>
          <p:nvPr/>
        </p:nvSpPr>
        <p:spPr>
          <a:xfrm>
            <a:off x="7405817" y="2434281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87B0D-C633-68E2-8039-CBE4CFDAAE00}"/>
              </a:ext>
            </a:extLst>
          </p:cNvPr>
          <p:cNvSpPr txBox="1"/>
          <p:nvPr/>
        </p:nvSpPr>
        <p:spPr>
          <a:xfrm>
            <a:off x="7622712" y="3011612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E8DDFD-0D47-B884-79C8-FC2FB26B7C6F}"/>
              </a:ext>
            </a:extLst>
          </p:cNvPr>
          <p:cNvSpPr/>
          <p:nvPr/>
        </p:nvSpPr>
        <p:spPr>
          <a:xfrm>
            <a:off x="9101404" y="2415746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3D31C-19BA-3A49-3799-2CD22877E81F}"/>
              </a:ext>
            </a:extLst>
          </p:cNvPr>
          <p:cNvSpPr txBox="1"/>
          <p:nvPr/>
        </p:nvSpPr>
        <p:spPr>
          <a:xfrm>
            <a:off x="9365072" y="2601773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47AB15-A921-BFB5-DBCF-C0928116CEA4}"/>
              </a:ext>
            </a:extLst>
          </p:cNvPr>
          <p:cNvSpPr/>
          <p:nvPr/>
        </p:nvSpPr>
        <p:spPr>
          <a:xfrm>
            <a:off x="9877168" y="316275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2B7B4-505A-E373-E788-022B1F1ED192}"/>
              </a:ext>
            </a:extLst>
          </p:cNvPr>
          <p:cNvSpPr/>
          <p:nvPr/>
        </p:nvSpPr>
        <p:spPr>
          <a:xfrm>
            <a:off x="9315703" y="327304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0A55E-F993-3C7F-4D59-91B9912771DA}"/>
              </a:ext>
            </a:extLst>
          </p:cNvPr>
          <p:cNvSpPr/>
          <p:nvPr/>
        </p:nvSpPr>
        <p:spPr>
          <a:xfrm>
            <a:off x="9625943" y="3711146"/>
            <a:ext cx="403712" cy="3197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AA62DA-99EB-3CCA-CB77-DDE0928F9655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V="1">
            <a:off x="9827799" y="3497535"/>
            <a:ext cx="251225" cy="213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60157D-BACE-A675-9F4F-2D4690E9A29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17559" y="3607825"/>
            <a:ext cx="310240" cy="103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2206A-5968-5AD8-B2D9-E53AB3F620B4}"/>
              </a:ext>
            </a:extLst>
          </p:cNvPr>
          <p:cNvSpPr/>
          <p:nvPr/>
        </p:nvSpPr>
        <p:spPr>
          <a:xfrm>
            <a:off x="8240723" y="4579324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List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786CD-A947-3DB5-7399-A88455E72E36}"/>
              </a:ext>
            </a:extLst>
          </p:cNvPr>
          <p:cNvSpPr txBox="1"/>
          <p:nvPr/>
        </p:nvSpPr>
        <p:spPr>
          <a:xfrm>
            <a:off x="8437968" y="5040645"/>
            <a:ext cx="107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item 1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 item 2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item 3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07C4-0949-4BB0-E56B-3A65A937E6CB}"/>
              </a:ext>
            </a:extLst>
          </p:cNvPr>
          <p:cNvCxnSpPr>
            <a:cxnSpLocks/>
          </p:cNvCxnSpPr>
          <p:nvPr/>
        </p:nvCxnSpPr>
        <p:spPr>
          <a:xfrm>
            <a:off x="7228703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669795-A10F-1A53-172F-743C01140252}"/>
              </a:ext>
            </a:extLst>
          </p:cNvPr>
          <p:cNvCxnSpPr>
            <a:cxnSpLocks/>
          </p:cNvCxnSpPr>
          <p:nvPr/>
        </p:nvCxnSpPr>
        <p:spPr>
          <a:xfrm>
            <a:off x="4341341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17872-B7F0-9F8C-0AE4-72CE6A3165AA}"/>
              </a:ext>
            </a:extLst>
          </p:cNvPr>
          <p:cNvSpPr txBox="1"/>
          <p:nvPr/>
        </p:nvSpPr>
        <p:spPr>
          <a:xfrm>
            <a:off x="1578069" y="1589901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Pre-Heat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A32F2A-CF7A-4737-828A-4251BD93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5" y="2012552"/>
            <a:ext cx="3886200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0C7C-1A82-35FE-B370-4117375C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971-8D89-56D2-2956-25210DF5409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AF9B92-2C44-F863-49F3-F140BD8A0116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B1DC03-4F3A-BE29-B9B5-480C0949DD0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F793F-50E7-5B2D-0F0C-409CDA0E8A48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A0255-60BA-D018-D73C-7A7A29703764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FCEF-7D7D-CA4C-60EA-69D03DA0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B58A-8312-123F-76A3-27DF289E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CFE17-0C29-F8A6-1E10-32752BF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36F2F-8C21-6820-7DFC-FA60E0B09BFC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AF93D-96A5-C28C-2FE8-C5F14EAEA31A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F734F32A-9A2B-06CD-F70C-5A7EE1443B00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8168E-1308-0E78-7F11-98A4762C48FF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DDE3F2-E3E2-30C1-7C56-3C90C58DCAC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95782-BA78-E3F3-4947-1F0920E7AAAF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B6561-B6C9-8D9C-5D5C-D5BB5AD8C00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662FA-AA67-1188-8665-680F1CFF3CD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35AC0-9C04-9E95-9D0E-DFA21D73D14D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A1017-80C7-21F8-6240-06B83DCFEFB8}"/>
              </a:ext>
            </a:extLst>
          </p:cNvPr>
          <p:cNvGrpSpPr/>
          <p:nvPr/>
        </p:nvGrpSpPr>
        <p:grpSpPr>
          <a:xfrm>
            <a:off x="8067496" y="2262650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E9B0E2B-91D8-21C0-54D6-EC022C42B00F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664D8-DE7E-9A9D-08BF-CBB473256761}"/>
                </a:ext>
              </a:extLst>
            </p:cNvPr>
            <p:cNvSpPr txBox="1"/>
            <p:nvPr/>
          </p:nvSpPr>
          <p:spPr>
            <a:xfrm>
              <a:off x="3324882" y="3081144"/>
              <a:ext cx="60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Text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DB507E-81B5-1F94-9BB7-9A8CF1A1111E}"/>
              </a:ext>
            </a:extLst>
          </p:cNvPr>
          <p:cNvGrpSpPr/>
          <p:nvPr/>
        </p:nvGrpSpPr>
        <p:grpSpPr>
          <a:xfrm>
            <a:off x="8067496" y="3923358"/>
            <a:ext cx="1732958" cy="663072"/>
            <a:chOff x="2628366" y="2902691"/>
            <a:chExt cx="1732958" cy="66307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BE87632-7C9F-C6C0-39E9-3B399243892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FAEDD7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002FAC-5CED-5B15-E795-F2811462C45E}"/>
                </a:ext>
              </a:extLst>
            </p:cNvPr>
            <p:cNvSpPr txBox="1"/>
            <p:nvPr/>
          </p:nvSpPr>
          <p:spPr>
            <a:xfrm>
              <a:off x="3055002" y="3081144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Edits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020AE7-8DE2-DBDE-C4EE-8D8B9D9B9983}"/>
              </a:ext>
            </a:extLst>
          </p:cNvPr>
          <p:cNvGrpSpPr/>
          <p:nvPr/>
        </p:nvGrpSpPr>
        <p:grpSpPr>
          <a:xfrm>
            <a:off x="8067496" y="3108828"/>
            <a:ext cx="1732958" cy="663072"/>
            <a:chOff x="2628366" y="2902691"/>
            <a:chExt cx="1732958" cy="66307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0EC620-0843-0F04-0148-190FF9CB056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8DF0B6-594F-8F24-19B0-ED0AD8B17BBC}"/>
                </a:ext>
              </a:extLst>
            </p:cNvPr>
            <p:cNvSpPr txBox="1"/>
            <p:nvPr/>
          </p:nvSpPr>
          <p:spPr>
            <a:xfrm>
              <a:off x="2993127" y="3081144"/>
              <a:ext cx="12670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60DEC-2738-8513-86BF-33F50BA6885E}"/>
              </a:ext>
            </a:extLst>
          </p:cNvPr>
          <p:cNvGrpSpPr/>
          <p:nvPr/>
        </p:nvGrpSpPr>
        <p:grpSpPr>
          <a:xfrm>
            <a:off x="8067496" y="4811306"/>
            <a:ext cx="1732958" cy="663072"/>
            <a:chOff x="2628366" y="2902691"/>
            <a:chExt cx="1732958" cy="663072"/>
          </a:xfrm>
          <a:solidFill>
            <a:schemeClr val="bg1">
              <a:lumMod val="8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6A0F0CE-510B-7B29-4158-2A92A92EC77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605B4-0ABA-1609-CE74-C6DBA9087F0C}"/>
                </a:ext>
              </a:extLst>
            </p:cNvPr>
            <p:cNvSpPr txBox="1"/>
            <p:nvPr/>
          </p:nvSpPr>
          <p:spPr>
            <a:xfrm>
              <a:off x="2949315" y="2919432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Terminal </a:t>
              </a:r>
            </a:p>
            <a:p>
              <a:pPr algn="ctr"/>
              <a:r>
                <a:rPr lang="en-US" b="1" dirty="0"/>
                <a:t>Commands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11FD3-D6FC-29C1-7555-AE254513FC42}"/>
              </a:ext>
            </a:extLst>
          </p:cNvPr>
          <p:cNvSpPr txBox="1"/>
          <p:nvPr/>
        </p:nvSpPr>
        <p:spPr>
          <a:xfrm>
            <a:off x="8227071" y="2226949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346D2-A5DD-3CB0-103A-8F4AA25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29" y="4995777"/>
            <a:ext cx="329873" cy="335982"/>
          </a:xfrm>
          <a:prstGeom prst="rect">
            <a:avLst/>
          </a:prstGeom>
        </p:spPr>
      </p:pic>
      <p:pic>
        <p:nvPicPr>
          <p:cNvPr id="13316" name="Picture 4" descr="pencil&quot; Icon - Download for free – Iconduck">
            <a:extLst>
              <a:ext uri="{FF2B5EF4-FFF2-40B4-BE49-F238E27FC236}">
                <a16:creationId xmlns:a16="http://schemas.microsoft.com/office/drawing/2014/main" id="{925011C2-5935-A2B0-6082-0CFE41F0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33185"/>
            <a:ext cx="306583" cy="3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pen folder Generic Blue icon | Freepik">
            <a:extLst>
              <a:ext uri="{FF2B5EF4-FFF2-40B4-BE49-F238E27FC236}">
                <a16:creationId xmlns:a16="http://schemas.microsoft.com/office/drawing/2014/main" id="{DF09C0CD-D131-A294-2C79-DB5349C2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27" y="3281078"/>
            <a:ext cx="314518" cy="3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9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66FE3-ADBE-6BB9-FB8A-60C8B243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824098-ADFD-B88E-2FB3-241D36E2BE97}"/>
              </a:ext>
            </a:extLst>
          </p:cNvPr>
          <p:cNvSpPr/>
          <p:nvPr/>
        </p:nvSpPr>
        <p:spPr>
          <a:xfrm>
            <a:off x="391026" y="622634"/>
            <a:ext cx="2737185" cy="5612732"/>
          </a:xfrm>
          <a:custGeom>
            <a:avLst/>
            <a:gdLst>
              <a:gd name="connsiteX0" fmla="*/ 0 w 2737185"/>
              <a:gd name="connsiteY0" fmla="*/ 0 h 5612732"/>
              <a:gd name="connsiteX1" fmla="*/ 520065 w 2737185"/>
              <a:gd name="connsiteY1" fmla="*/ 0 h 5612732"/>
              <a:gd name="connsiteX2" fmla="*/ 985387 w 2737185"/>
              <a:gd name="connsiteY2" fmla="*/ 0 h 5612732"/>
              <a:gd name="connsiteX3" fmla="*/ 1587567 w 2737185"/>
              <a:gd name="connsiteY3" fmla="*/ 0 h 5612732"/>
              <a:gd name="connsiteX4" fmla="*/ 2107632 w 2737185"/>
              <a:gd name="connsiteY4" fmla="*/ 0 h 5612732"/>
              <a:gd name="connsiteX5" fmla="*/ 2737185 w 2737185"/>
              <a:gd name="connsiteY5" fmla="*/ 0 h 5612732"/>
              <a:gd name="connsiteX6" fmla="*/ 2737185 w 2737185"/>
              <a:gd name="connsiteY6" fmla="*/ 673528 h 5612732"/>
              <a:gd name="connsiteX7" fmla="*/ 2737185 w 2737185"/>
              <a:gd name="connsiteY7" fmla="*/ 1234801 h 5612732"/>
              <a:gd name="connsiteX8" fmla="*/ 2737185 w 2737185"/>
              <a:gd name="connsiteY8" fmla="*/ 1796074 h 5612732"/>
              <a:gd name="connsiteX9" fmla="*/ 2737185 w 2737185"/>
              <a:gd name="connsiteY9" fmla="*/ 2245093 h 5612732"/>
              <a:gd name="connsiteX10" fmla="*/ 2737185 w 2737185"/>
              <a:gd name="connsiteY10" fmla="*/ 2694111 h 5612732"/>
              <a:gd name="connsiteX11" fmla="*/ 2737185 w 2737185"/>
              <a:gd name="connsiteY11" fmla="*/ 3255385 h 5612732"/>
              <a:gd name="connsiteX12" fmla="*/ 2737185 w 2737185"/>
              <a:gd name="connsiteY12" fmla="*/ 3872785 h 5612732"/>
              <a:gd name="connsiteX13" fmla="*/ 2737185 w 2737185"/>
              <a:gd name="connsiteY13" fmla="*/ 4265676 h 5612732"/>
              <a:gd name="connsiteX14" fmla="*/ 2737185 w 2737185"/>
              <a:gd name="connsiteY14" fmla="*/ 4826950 h 5612732"/>
              <a:gd name="connsiteX15" fmla="*/ 2737185 w 2737185"/>
              <a:gd name="connsiteY15" fmla="*/ 5612732 h 5612732"/>
              <a:gd name="connsiteX16" fmla="*/ 2189748 w 2737185"/>
              <a:gd name="connsiteY16" fmla="*/ 5612732 h 5612732"/>
              <a:gd name="connsiteX17" fmla="*/ 1587567 w 2737185"/>
              <a:gd name="connsiteY17" fmla="*/ 5612732 h 5612732"/>
              <a:gd name="connsiteX18" fmla="*/ 1040130 w 2737185"/>
              <a:gd name="connsiteY18" fmla="*/ 5612732 h 5612732"/>
              <a:gd name="connsiteX19" fmla="*/ 574809 w 2737185"/>
              <a:gd name="connsiteY19" fmla="*/ 5612732 h 5612732"/>
              <a:gd name="connsiteX20" fmla="*/ 0 w 2737185"/>
              <a:gd name="connsiteY20" fmla="*/ 5612732 h 5612732"/>
              <a:gd name="connsiteX21" fmla="*/ 0 w 2737185"/>
              <a:gd name="connsiteY21" fmla="*/ 4939204 h 5612732"/>
              <a:gd name="connsiteX22" fmla="*/ 0 w 2737185"/>
              <a:gd name="connsiteY22" fmla="*/ 4265676 h 5612732"/>
              <a:gd name="connsiteX23" fmla="*/ 0 w 2737185"/>
              <a:gd name="connsiteY23" fmla="*/ 3704403 h 5612732"/>
              <a:gd name="connsiteX24" fmla="*/ 0 w 2737185"/>
              <a:gd name="connsiteY24" fmla="*/ 3199257 h 5612732"/>
              <a:gd name="connsiteX25" fmla="*/ 0 w 2737185"/>
              <a:gd name="connsiteY25" fmla="*/ 2806366 h 5612732"/>
              <a:gd name="connsiteX26" fmla="*/ 0 w 2737185"/>
              <a:gd name="connsiteY26" fmla="*/ 2413475 h 5612732"/>
              <a:gd name="connsiteX27" fmla="*/ 0 w 2737185"/>
              <a:gd name="connsiteY27" fmla="*/ 1796074 h 5612732"/>
              <a:gd name="connsiteX28" fmla="*/ 0 w 2737185"/>
              <a:gd name="connsiteY28" fmla="*/ 1347056 h 5612732"/>
              <a:gd name="connsiteX29" fmla="*/ 0 w 2737185"/>
              <a:gd name="connsiteY29" fmla="*/ 673528 h 5612732"/>
              <a:gd name="connsiteX30" fmla="*/ 0 w 2737185"/>
              <a:gd name="connsiteY30" fmla="*/ 0 h 56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7185" h="5612732" extrusionOk="0">
                <a:moveTo>
                  <a:pt x="0" y="0"/>
                </a:moveTo>
                <a:cubicBezTo>
                  <a:pt x="156720" y="-8450"/>
                  <a:pt x="361419" y="990"/>
                  <a:pt x="520065" y="0"/>
                </a:cubicBezTo>
                <a:cubicBezTo>
                  <a:pt x="678712" y="-990"/>
                  <a:pt x="782899" y="54707"/>
                  <a:pt x="985387" y="0"/>
                </a:cubicBezTo>
                <a:cubicBezTo>
                  <a:pt x="1187875" y="-54707"/>
                  <a:pt x="1312062" y="38191"/>
                  <a:pt x="1587567" y="0"/>
                </a:cubicBezTo>
                <a:cubicBezTo>
                  <a:pt x="1863072" y="-38191"/>
                  <a:pt x="1985980" y="18079"/>
                  <a:pt x="2107632" y="0"/>
                </a:cubicBezTo>
                <a:cubicBezTo>
                  <a:pt x="2229284" y="-18079"/>
                  <a:pt x="2596600" y="50684"/>
                  <a:pt x="2737185" y="0"/>
                </a:cubicBezTo>
                <a:cubicBezTo>
                  <a:pt x="2765740" y="231525"/>
                  <a:pt x="2724552" y="455890"/>
                  <a:pt x="2737185" y="673528"/>
                </a:cubicBezTo>
                <a:cubicBezTo>
                  <a:pt x="2749818" y="891166"/>
                  <a:pt x="2700462" y="1004012"/>
                  <a:pt x="2737185" y="1234801"/>
                </a:cubicBezTo>
                <a:cubicBezTo>
                  <a:pt x="2773908" y="1465590"/>
                  <a:pt x="2725748" y="1639235"/>
                  <a:pt x="2737185" y="1796074"/>
                </a:cubicBezTo>
                <a:cubicBezTo>
                  <a:pt x="2748622" y="1952913"/>
                  <a:pt x="2726433" y="2052748"/>
                  <a:pt x="2737185" y="2245093"/>
                </a:cubicBezTo>
                <a:cubicBezTo>
                  <a:pt x="2747937" y="2437438"/>
                  <a:pt x="2716421" y="2495066"/>
                  <a:pt x="2737185" y="2694111"/>
                </a:cubicBezTo>
                <a:cubicBezTo>
                  <a:pt x="2757949" y="2893156"/>
                  <a:pt x="2680707" y="3094612"/>
                  <a:pt x="2737185" y="3255385"/>
                </a:cubicBezTo>
                <a:cubicBezTo>
                  <a:pt x="2793663" y="3416158"/>
                  <a:pt x="2693755" y="3713947"/>
                  <a:pt x="2737185" y="3872785"/>
                </a:cubicBezTo>
                <a:cubicBezTo>
                  <a:pt x="2780615" y="4031623"/>
                  <a:pt x="2697496" y="4179391"/>
                  <a:pt x="2737185" y="4265676"/>
                </a:cubicBezTo>
                <a:cubicBezTo>
                  <a:pt x="2776874" y="4351961"/>
                  <a:pt x="2703903" y="4573242"/>
                  <a:pt x="2737185" y="4826950"/>
                </a:cubicBezTo>
                <a:cubicBezTo>
                  <a:pt x="2770467" y="5080658"/>
                  <a:pt x="2662255" y="5330122"/>
                  <a:pt x="2737185" y="5612732"/>
                </a:cubicBezTo>
                <a:cubicBezTo>
                  <a:pt x="2545058" y="5654363"/>
                  <a:pt x="2375250" y="5594081"/>
                  <a:pt x="2189748" y="5612732"/>
                </a:cubicBezTo>
                <a:cubicBezTo>
                  <a:pt x="2004246" y="5631383"/>
                  <a:pt x="1813578" y="5592515"/>
                  <a:pt x="1587567" y="5612732"/>
                </a:cubicBezTo>
                <a:cubicBezTo>
                  <a:pt x="1361556" y="5632949"/>
                  <a:pt x="1211947" y="5574130"/>
                  <a:pt x="1040130" y="5612732"/>
                </a:cubicBezTo>
                <a:cubicBezTo>
                  <a:pt x="868313" y="5651334"/>
                  <a:pt x="715909" y="5576406"/>
                  <a:pt x="574809" y="5612732"/>
                </a:cubicBezTo>
                <a:cubicBezTo>
                  <a:pt x="433709" y="5649058"/>
                  <a:pt x="166812" y="5598917"/>
                  <a:pt x="0" y="5612732"/>
                </a:cubicBezTo>
                <a:cubicBezTo>
                  <a:pt x="-79616" y="5384141"/>
                  <a:pt x="59601" y="5078438"/>
                  <a:pt x="0" y="4939204"/>
                </a:cubicBezTo>
                <a:cubicBezTo>
                  <a:pt x="-59601" y="4799970"/>
                  <a:pt x="57544" y="4484493"/>
                  <a:pt x="0" y="4265676"/>
                </a:cubicBezTo>
                <a:cubicBezTo>
                  <a:pt x="-57544" y="4046859"/>
                  <a:pt x="59929" y="3962428"/>
                  <a:pt x="0" y="3704403"/>
                </a:cubicBezTo>
                <a:cubicBezTo>
                  <a:pt x="-59929" y="3446378"/>
                  <a:pt x="14773" y="3437588"/>
                  <a:pt x="0" y="3199257"/>
                </a:cubicBezTo>
                <a:cubicBezTo>
                  <a:pt x="-14773" y="2960926"/>
                  <a:pt x="36035" y="2887316"/>
                  <a:pt x="0" y="2806366"/>
                </a:cubicBezTo>
                <a:cubicBezTo>
                  <a:pt x="-36035" y="2725416"/>
                  <a:pt x="38268" y="2535593"/>
                  <a:pt x="0" y="2413475"/>
                </a:cubicBezTo>
                <a:cubicBezTo>
                  <a:pt x="-38268" y="2291357"/>
                  <a:pt x="23230" y="2034126"/>
                  <a:pt x="0" y="1796074"/>
                </a:cubicBezTo>
                <a:cubicBezTo>
                  <a:pt x="-23230" y="1558022"/>
                  <a:pt x="8424" y="1472604"/>
                  <a:pt x="0" y="1347056"/>
                </a:cubicBezTo>
                <a:cubicBezTo>
                  <a:pt x="-8424" y="1221508"/>
                  <a:pt x="7442" y="951261"/>
                  <a:pt x="0" y="673528"/>
                </a:cubicBezTo>
                <a:cubicBezTo>
                  <a:pt x="-7442" y="395795"/>
                  <a:pt x="70506" y="28028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F4055-27FF-3535-791E-683E8E73DC8B}"/>
              </a:ext>
            </a:extLst>
          </p:cNvPr>
          <p:cNvSpPr/>
          <p:nvPr/>
        </p:nvSpPr>
        <p:spPr>
          <a:xfrm>
            <a:off x="6992352" y="3134226"/>
            <a:ext cx="5117432" cy="782053"/>
          </a:xfrm>
          <a:custGeom>
            <a:avLst/>
            <a:gdLst>
              <a:gd name="connsiteX0" fmla="*/ 0 w 5117432"/>
              <a:gd name="connsiteY0" fmla="*/ 0 h 782053"/>
              <a:gd name="connsiteX1" fmla="*/ 517429 w 5117432"/>
              <a:gd name="connsiteY1" fmla="*/ 0 h 782053"/>
              <a:gd name="connsiteX2" fmla="*/ 932510 w 5117432"/>
              <a:gd name="connsiteY2" fmla="*/ 0 h 782053"/>
              <a:gd name="connsiteX3" fmla="*/ 1603462 w 5117432"/>
              <a:gd name="connsiteY3" fmla="*/ 0 h 782053"/>
              <a:gd name="connsiteX4" fmla="*/ 2120891 w 5117432"/>
              <a:gd name="connsiteY4" fmla="*/ 0 h 782053"/>
              <a:gd name="connsiteX5" fmla="*/ 2638320 w 5117432"/>
              <a:gd name="connsiteY5" fmla="*/ 0 h 782053"/>
              <a:gd name="connsiteX6" fmla="*/ 3309273 w 5117432"/>
              <a:gd name="connsiteY6" fmla="*/ 0 h 782053"/>
              <a:gd name="connsiteX7" fmla="*/ 3775528 w 5117432"/>
              <a:gd name="connsiteY7" fmla="*/ 0 h 782053"/>
              <a:gd name="connsiteX8" fmla="*/ 4446480 w 5117432"/>
              <a:gd name="connsiteY8" fmla="*/ 0 h 782053"/>
              <a:gd name="connsiteX9" fmla="*/ 5117432 w 5117432"/>
              <a:gd name="connsiteY9" fmla="*/ 0 h 782053"/>
              <a:gd name="connsiteX10" fmla="*/ 5117432 w 5117432"/>
              <a:gd name="connsiteY10" fmla="*/ 391027 h 782053"/>
              <a:gd name="connsiteX11" fmla="*/ 5117432 w 5117432"/>
              <a:gd name="connsiteY11" fmla="*/ 782053 h 782053"/>
              <a:gd name="connsiteX12" fmla="*/ 4497654 w 5117432"/>
              <a:gd name="connsiteY12" fmla="*/ 782053 h 782053"/>
              <a:gd name="connsiteX13" fmla="*/ 3826702 w 5117432"/>
              <a:gd name="connsiteY13" fmla="*/ 782053 h 782053"/>
              <a:gd name="connsiteX14" fmla="*/ 3155750 w 5117432"/>
              <a:gd name="connsiteY14" fmla="*/ 782053 h 782053"/>
              <a:gd name="connsiteX15" fmla="*/ 2689495 w 5117432"/>
              <a:gd name="connsiteY15" fmla="*/ 782053 h 782053"/>
              <a:gd name="connsiteX16" fmla="*/ 2120891 w 5117432"/>
              <a:gd name="connsiteY16" fmla="*/ 782053 h 782053"/>
              <a:gd name="connsiteX17" fmla="*/ 1449939 w 5117432"/>
              <a:gd name="connsiteY17" fmla="*/ 782053 h 782053"/>
              <a:gd name="connsiteX18" fmla="*/ 881336 w 5117432"/>
              <a:gd name="connsiteY18" fmla="*/ 782053 h 782053"/>
              <a:gd name="connsiteX19" fmla="*/ 0 w 5117432"/>
              <a:gd name="connsiteY19" fmla="*/ 782053 h 782053"/>
              <a:gd name="connsiteX20" fmla="*/ 0 w 5117432"/>
              <a:gd name="connsiteY20" fmla="*/ 406668 h 782053"/>
              <a:gd name="connsiteX21" fmla="*/ 0 w 5117432"/>
              <a:gd name="connsiteY21" fmla="*/ 0 h 7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7432" h="782053" extrusionOk="0">
                <a:moveTo>
                  <a:pt x="0" y="0"/>
                </a:moveTo>
                <a:cubicBezTo>
                  <a:pt x="115802" y="-25684"/>
                  <a:pt x="335104" y="44441"/>
                  <a:pt x="517429" y="0"/>
                </a:cubicBezTo>
                <a:cubicBezTo>
                  <a:pt x="699754" y="-44441"/>
                  <a:pt x="790201" y="16555"/>
                  <a:pt x="932510" y="0"/>
                </a:cubicBezTo>
                <a:cubicBezTo>
                  <a:pt x="1074819" y="-16555"/>
                  <a:pt x="1400080" y="77491"/>
                  <a:pt x="1603462" y="0"/>
                </a:cubicBezTo>
                <a:cubicBezTo>
                  <a:pt x="1806844" y="-77491"/>
                  <a:pt x="1980912" y="10078"/>
                  <a:pt x="2120891" y="0"/>
                </a:cubicBezTo>
                <a:cubicBezTo>
                  <a:pt x="2260870" y="-10078"/>
                  <a:pt x="2500929" y="28444"/>
                  <a:pt x="2638320" y="0"/>
                </a:cubicBezTo>
                <a:cubicBezTo>
                  <a:pt x="2775711" y="-28444"/>
                  <a:pt x="3046953" y="53061"/>
                  <a:pt x="3309273" y="0"/>
                </a:cubicBezTo>
                <a:cubicBezTo>
                  <a:pt x="3571593" y="-53061"/>
                  <a:pt x="3636484" y="13071"/>
                  <a:pt x="3775528" y="0"/>
                </a:cubicBezTo>
                <a:cubicBezTo>
                  <a:pt x="3914572" y="-13071"/>
                  <a:pt x="4169958" y="138"/>
                  <a:pt x="4446480" y="0"/>
                </a:cubicBezTo>
                <a:cubicBezTo>
                  <a:pt x="4723002" y="-138"/>
                  <a:pt x="4919570" y="60109"/>
                  <a:pt x="5117432" y="0"/>
                </a:cubicBezTo>
                <a:cubicBezTo>
                  <a:pt x="5138970" y="85657"/>
                  <a:pt x="5093170" y="201363"/>
                  <a:pt x="5117432" y="391027"/>
                </a:cubicBezTo>
                <a:cubicBezTo>
                  <a:pt x="5141694" y="580691"/>
                  <a:pt x="5087404" y="589898"/>
                  <a:pt x="5117432" y="782053"/>
                </a:cubicBezTo>
                <a:cubicBezTo>
                  <a:pt x="4937188" y="848218"/>
                  <a:pt x="4653720" y="749773"/>
                  <a:pt x="4497654" y="782053"/>
                </a:cubicBezTo>
                <a:cubicBezTo>
                  <a:pt x="4341588" y="814333"/>
                  <a:pt x="4086231" y="756283"/>
                  <a:pt x="3826702" y="782053"/>
                </a:cubicBezTo>
                <a:cubicBezTo>
                  <a:pt x="3567173" y="807823"/>
                  <a:pt x="3382144" y="780974"/>
                  <a:pt x="3155750" y="782053"/>
                </a:cubicBezTo>
                <a:cubicBezTo>
                  <a:pt x="2929356" y="783132"/>
                  <a:pt x="2823533" y="781470"/>
                  <a:pt x="2689495" y="782053"/>
                </a:cubicBezTo>
                <a:cubicBezTo>
                  <a:pt x="2555458" y="782636"/>
                  <a:pt x="2279835" y="778371"/>
                  <a:pt x="2120891" y="782053"/>
                </a:cubicBezTo>
                <a:cubicBezTo>
                  <a:pt x="1961947" y="785735"/>
                  <a:pt x="1746332" y="724844"/>
                  <a:pt x="1449939" y="782053"/>
                </a:cubicBezTo>
                <a:cubicBezTo>
                  <a:pt x="1153546" y="839262"/>
                  <a:pt x="1007286" y="716011"/>
                  <a:pt x="881336" y="782053"/>
                </a:cubicBezTo>
                <a:cubicBezTo>
                  <a:pt x="755386" y="848095"/>
                  <a:pt x="210592" y="757874"/>
                  <a:pt x="0" y="782053"/>
                </a:cubicBezTo>
                <a:cubicBezTo>
                  <a:pt x="-11895" y="697042"/>
                  <a:pt x="41564" y="583972"/>
                  <a:pt x="0" y="406668"/>
                </a:cubicBezTo>
                <a:cubicBezTo>
                  <a:pt x="-41564" y="229364"/>
                  <a:pt x="20500" y="10931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682D-AEC4-86D0-2611-C6DA9A3D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EA0-025F-D5C2-143F-D1AA9F3BBBEC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07021-C920-F392-294E-0FECA47CDDDC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0AB037-9C3E-F912-5FAC-DE95FB9A34A0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55D8326-3459-07DD-5BF2-E1FF2C7140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D3733A-B9E5-64AF-B783-DE910D3A334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01974D-1CAE-FA4C-EFF8-AB454483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95579421-55E3-5470-6133-2E4A7B3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CE2F2BA-CFFD-3DC6-09B6-2BA1180E5FE8}"/>
              </a:ext>
            </a:extLst>
          </p:cNvPr>
          <p:cNvSpPr txBox="1">
            <a:spLocks/>
          </p:cNvSpPr>
          <p:nvPr/>
        </p:nvSpPr>
        <p:spPr>
          <a:xfrm>
            <a:off x="3603811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BD7BB3-A052-A2D1-CF71-998F05C44F07}"/>
              </a:ext>
            </a:extLst>
          </p:cNvPr>
          <p:cNvSpPr txBox="1">
            <a:spLocks/>
          </p:cNvSpPr>
          <p:nvPr/>
        </p:nvSpPr>
        <p:spPr>
          <a:xfrm>
            <a:off x="3374093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13837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7ED8-049E-49C1-E8AC-237549D3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3D6-5B1F-5E8F-7CED-E55E96715EE7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046DC-8924-48B5-7F5A-307BFC4768B0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B568F4-5671-848B-2A3D-104486EEBAF8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40ED8C1-F88C-3300-820F-40E2474512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2C61E6-32A6-1D0E-1F43-D6E93980B8C2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E1C4A7-EF23-3E93-5DB7-35D7A1AF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C66DA538-9E15-CAB6-0717-B2160A6C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68948B0-4790-D00C-113F-9CE0C1E4CA84}"/>
              </a:ext>
            </a:extLst>
          </p:cNvPr>
          <p:cNvSpPr txBox="1">
            <a:spLocks/>
          </p:cNvSpPr>
          <p:nvPr/>
        </p:nvSpPr>
        <p:spPr>
          <a:xfrm>
            <a:off x="3550023" y="1307058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177F2C8-75AB-0A34-4FA6-C42346D40519}"/>
              </a:ext>
            </a:extLst>
          </p:cNvPr>
          <p:cNvSpPr txBox="1">
            <a:spLocks/>
          </p:cNvSpPr>
          <p:nvPr/>
        </p:nvSpPr>
        <p:spPr>
          <a:xfrm>
            <a:off x="3225053" y="572392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40030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4CB-88B8-CACE-D49F-F95AA618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7FA6-80F3-F0D5-C516-DDDE0B9FFA1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E3513-4597-0896-1E17-3553030A57D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7DBC6A-33A7-22EE-C0C5-FBC4D358C4EC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73C7AEC-2C1C-CA72-37ED-F4D52C51AF14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4F01C2-9D8A-DECE-327C-2E9EC02FC8E0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18C1CA-D0B4-1EFC-5C9A-F97AB5A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A674E4B-CB5B-C787-CAF5-D31EB63855F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16FF69-E4B7-B1C8-FBA3-60B8241ABFA3}"/>
              </a:ext>
            </a:extLst>
          </p:cNvPr>
          <p:cNvSpPr txBox="1">
            <a:spLocks/>
          </p:cNvSpPr>
          <p:nvPr/>
        </p:nvSpPr>
        <p:spPr>
          <a:xfrm>
            <a:off x="1699109" y="2904782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mvn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5A7A8-38F9-7FA1-A745-97F68F5FDC2C}"/>
              </a:ext>
            </a:extLst>
          </p:cNvPr>
          <p:cNvSpPr txBox="1">
            <a:spLocks/>
          </p:cNvSpPr>
          <p:nvPr/>
        </p:nvSpPr>
        <p:spPr>
          <a:xfrm>
            <a:off x="3633325" y="2031959"/>
            <a:ext cx="2462675" cy="46862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-am,--also-make </a:t>
            </a:r>
          </a:p>
          <a:p>
            <a:r>
              <a:rPr lang="en-US" dirty="0"/>
              <a:t>-</a:t>
            </a:r>
            <a:r>
              <a:rPr lang="en-US" dirty="0" err="1"/>
              <a:t>amd</a:t>
            </a:r>
            <a:r>
              <a:rPr lang="en-US" dirty="0"/>
              <a:t>,--also-make-dependents </a:t>
            </a:r>
          </a:p>
          <a:p>
            <a:r>
              <a:rPr lang="en-US" dirty="0"/>
              <a:t>-B,--batch-mode </a:t>
            </a:r>
          </a:p>
          <a:p>
            <a:r>
              <a:rPr lang="en-US" dirty="0"/>
              <a:t>-b,--builder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-C,--strict-checksums </a:t>
            </a:r>
          </a:p>
          <a:p>
            <a:r>
              <a:rPr lang="en-US" dirty="0"/>
              <a:t>-c,--lax-checksums </a:t>
            </a:r>
          </a:p>
          <a:p>
            <a:r>
              <a:rPr lang="en-US" dirty="0"/>
              <a:t>--color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cpu</a:t>
            </a:r>
            <a:r>
              <a:rPr lang="en-US" dirty="0"/>
              <a:t>,--check-plugin-updates </a:t>
            </a:r>
          </a:p>
          <a:p>
            <a:r>
              <a:rPr lang="en-US" dirty="0"/>
              <a:t>-D,--define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-e,--errors </a:t>
            </a:r>
          </a:p>
          <a:p>
            <a:r>
              <a:rPr lang="en-US" dirty="0"/>
              <a:t>-emp,--encrypt-master-password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-ep,--encrypt-password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-f,--file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fae</a:t>
            </a:r>
            <a:r>
              <a:rPr lang="en-US" dirty="0"/>
              <a:t>,--fail-at-end </a:t>
            </a:r>
          </a:p>
          <a:p>
            <a:r>
              <a:rPr lang="en-US" dirty="0"/>
              <a:t>-ff,--fail-fast </a:t>
            </a:r>
          </a:p>
          <a:p>
            <a:r>
              <a:rPr lang="en-US" dirty="0"/>
              <a:t>-</a:t>
            </a:r>
            <a:r>
              <a:rPr lang="en-US" dirty="0" err="1"/>
              <a:t>fn</a:t>
            </a:r>
            <a:r>
              <a:rPr lang="en-US" dirty="0"/>
              <a:t>,--fail-never </a:t>
            </a:r>
          </a:p>
          <a:p>
            <a:r>
              <a:rPr lang="en-US" dirty="0"/>
              <a:t>-</a:t>
            </a:r>
            <a:r>
              <a:rPr lang="en-US" dirty="0" err="1"/>
              <a:t>gs</a:t>
            </a:r>
            <a:r>
              <a:rPr lang="en-US" dirty="0"/>
              <a:t>,--global-settings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gt</a:t>
            </a:r>
            <a:r>
              <a:rPr lang="en-US" dirty="0"/>
              <a:t>,--global-toolchains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-h,--help </a:t>
            </a:r>
          </a:p>
          <a:p>
            <a:r>
              <a:rPr lang="en-US" dirty="0"/>
              <a:t>-l,--log-file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llr</a:t>
            </a:r>
            <a:r>
              <a:rPr lang="en-US" dirty="0"/>
              <a:t>,--legacy-local-repository </a:t>
            </a:r>
          </a:p>
          <a:p>
            <a:r>
              <a:rPr lang="en-US" dirty="0"/>
              <a:t>-N,--non-recursive </a:t>
            </a:r>
          </a:p>
          <a:p>
            <a:r>
              <a:rPr lang="en-US" dirty="0"/>
              <a:t>-</a:t>
            </a:r>
            <a:r>
              <a:rPr lang="en-US" dirty="0" err="1"/>
              <a:t>npr</a:t>
            </a:r>
            <a:r>
              <a:rPr lang="en-US" dirty="0"/>
              <a:t>,--no-plugin-registry </a:t>
            </a:r>
          </a:p>
          <a:p>
            <a:r>
              <a:rPr lang="en-US" dirty="0"/>
              <a:t>-</a:t>
            </a:r>
            <a:r>
              <a:rPr lang="en-US" dirty="0" err="1"/>
              <a:t>npu</a:t>
            </a:r>
            <a:r>
              <a:rPr lang="en-US" dirty="0"/>
              <a:t>,--no-plugin-updates </a:t>
            </a:r>
          </a:p>
          <a:p>
            <a:r>
              <a:rPr lang="en-US" dirty="0"/>
              <a:t>-</a:t>
            </a:r>
            <a:r>
              <a:rPr lang="en-US" dirty="0" err="1"/>
              <a:t>nsu</a:t>
            </a:r>
            <a:r>
              <a:rPr lang="en-US" dirty="0"/>
              <a:t>,--no-snapshot-updates </a:t>
            </a:r>
          </a:p>
          <a:p>
            <a:r>
              <a:rPr lang="en-US" dirty="0"/>
              <a:t>-</a:t>
            </a:r>
            <a:r>
              <a:rPr lang="en-US" dirty="0" err="1"/>
              <a:t>ntp</a:t>
            </a:r>
            <a:r>
              <a:rPr lang="en-US" dirty="0"/>
              <a:t>,--no-transfer-progress </a:t>
            </a:r>
          </a:p>
          <a:p>
            <a:r>
              <a:rPr lang="en-US" dirty="0"/>
              <a:t>-o,--offline </a:t>
            </a:r>
          </a:p>
          <a:p>
            <a:r>
              <a:rPr lang="en-US" dirty="0"/>
              <a:t>-P,--activate-profiles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-pl,--projects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-q,--quiet </a:t>
            </a:r>
          </a:p>
          <a:p>
            <a:r>
              <a:rPr lang="en-US" dirty="0"/>
              <a:t>-rf,--resume-from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-s,--settings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-T,--threads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-U,--update-snapshots </a:t>
            </a:r>
          </a:p>
          <a:p>
            <a:r>
              <a:rPr lang="en-US" dirty="0"/>
              <a:t>-up,--update-plugins </a:t>
            </a:r>
          </a:p>
          <a:p>
            <a:r>
              <a:rPr lang="en-US" dirty="0"/>
              <a:t>-v,--version </a:t>
            </a:r>
          </a:p>
          <a:p>
            <a:r>
              <a:rPr lang="en-US" dirty="0"/>
              <a:t>-V,--show-version </a:t>
            </a:r>
          </a:p>
          <a:p>
            <a:r>
              <a:rPr lang="en-US" dirty="0"/>
              <a:t>-X,--debug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0BE27-65B2-E576-6E8F-8CA98C1EB1CF}"/>
              </a:ext>
            </a:extLst>
          </p:cNvPr>
          <p:cNvSpPr txBox="1">
            <a:spLocks/>
          </p:cNvSpPr>
          <p:nvPr/>
        </p:nvSpPr>
        <p:spPr>
          <a:xfrm>
            <a:off x="0" y="3586081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Java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196B7-8FCD-7905-2350-705E55D485A5}"/>
              </a:ext>
            </a:extLst>
          </p:cNvPr>
          <p:cNvCxnSpPr/>
          <p:nvPr/>
        </p:nvCxnSpPr>
        <p:spPr>
          <a:xfrm>
            <a:off x="968697" y="377760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93933-25B3-58A1-FAF5-C9E8B9AEB4F0}"/>
              </a:ext>
            </a:extLst>
          </p:cNvPr>
          <p:cNvCxnSpPr>
            <a:cxnSpLocks/>
          </p:cNvCxnSpPr>
          <p:nvPr/>
        </p:nvCxnSpPr>
        <p:spPr>
          <a:xfrm flipV="1">
            <a:off x="968697" y="31349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DA46267-8B3B-55DB-75C8-5EAC0C2414A2}"/>
              </a:ext>
            </a:extLst>
          </p:cNvPr>
          <p:cNvSpPr txBox="1">
            <a:spLocks/>
          </p:cNvSpPr>
          <p:nvPr/>
        </p:nvSpPr>
        <p:spPr>
          <a:xfrm>
            <a:off x="1830198" y="4479185"/>
            <a:ext cx="1373943" cy="480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gradle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0E98-1217-52C7-648F-3903AC393E2C}"/>
              </a:ext>
            </a:extLst>
          </p:cNvPr>
          <p:cNvCxnSpPr>
            <a:cxnSpLocks/>
          </p:cNvCxnSpPr>
          <p:nvPr/>
        </p:nvCxnSpPr>
        <p:spPr>
          <a:xfrm flipV="1">
            <a:off x="2609831" y="24150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87642-BC2F-0B5C-BA28-C3F3D9D1D886}"/>
              </a:ext>
            </a:extLst>
          </p:cNvPr>
          <p:cNvCxnSpPr>
            <a:cxnSpLocks/>
          </p:cNvCxnSpPr>
          <p:nvPr/>
        </p:nvCxnSpPr>
        <p:spPr>
          <a:xfrm>
            <a:off x="5732142" y="2378794"/>
            <a:ext cx="117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C7038C-8D5D-E14C-38EB-99CDFBEC818F}"/>
              </a:ext>
            </a:extLst>
          </p:cNvPr>
          <p:cNvSpPr txBox="1">
            <a:spLocks/>
          </p:cNvSpPr>
          <p:nvPr/>
        </p:nvSpPr>
        <p:spPr>
          <a:xfrm>
            <a:off x="6698504" y="2089532"/>
            <a:ext cx="2307434" cy="28699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</a:t>
            </a:r>
          </a:p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install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7428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8408-5D83-8A59-0265-0C87DEF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3E69-2983-B1E6-C5BC-41AA3F10E3D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EA79AC-3A0A-0093-B1FB-4DC92C7E376A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7C87E7-D065-55ED-35E3-6ACBDD948546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1EE7FE2-76C1-31E9-999A-3FE51CA871CB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AB0F2-640B-9014-1810-F45EDC818244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AF277F-2931-EA5A-B88E-B974FD64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3955CFC-85E2-4A83-4F89-B3EF23298577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C9244-22F5-38D9-7423-A56E21F5FD36}"/>
              </a:ext>
            </a:extLst>
          </p:cNvPr>
          <p:cNvSpPr txBox="1">
            <a:spLocks/>
          </p:cNvSpPr>
          <p:nvPr/>
        </p:nvSpPr>
        <p:spPr>
          <a:xfrm>
            <a:off x="523825" y="2658543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To run tests: `./</a:t>
            </a:r>
            <a:r>
              <a:rPr lang="en-US" sz="2200" dirty="0" err="1">
                <a:latin typeface="Andale Mono" panose="020B0509000000000004" pitchFamily="49" charset="0"/>
              </a:rPr>
              <a:t>build_and_test.sh</a:t>
            </a:r>
            <a:r>
              <a:rPr lang="en-US" sz="2200" dirty="0">
                <a:latin typeface="Andale Mono" panose="020B0509000000000004" pitchFamily="49" charset="0"/>
              </a:rPr>
              <a:t>`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CE3E7-2422-8A47-4D0D-32D94617DD17}"/>
              </a:ext>
            </a:extLst>
          </p:cNvPr>
          <p:cNvSpPr/>
          <p:nvPr/>
        </p:nvSpPr>
        <p:spPr>
          <a:xfrm>
            <a:off x="295224" y="2438730"/>
            <a:ext cx="6286945" cy="780563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5D4F15-0F19-C300-AA91-6FBE9CFE4BC7}"/>
              </a:ext>
            </a:extLst>
          </p:cNvPr>
          <p:cNvSpPr txBox="1">
            <a:spLocks/>
          </p:cNvSpPr>
          <p:nvPr/>
        </p:nvSpPr>
        <p:spPr>
          <a:xfrm>
            <a:off x="295224" y="1966537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9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931B-4272-9D4B-2AF4-D567CABB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CA6-D000-72F8-5B05-B732B5ED8D28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CD758-94F7-2B75-827E-C83D53988515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2041CC-8BEC-D584-6A95-43DC4B208DEF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102AE73-F67A-CFDE-9C7A-D99387AD6DD2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07776B-C119-A0D0-ED5A-F0A2AEB43809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1B463F-6AC7-EE28-3637-AAB0263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D88CDB-FCDD-28BA-3171-7E58286D3EC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Feedback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D51138-0164-FD84-814A-5574A635D302}"/>
              </a:ext>
            </a:extLst>
          </p:cNvPr>
          <p:cNvSpPr txBox="1">
            <a:spLocks/>
          </p:cNvSpPr>
          <p:nvPr/>
        </p:nvSpPr>
        <p:spPr>
          <a:xfrm>
            <a:off x="2801113" y="1130626"/>
            <a:ext cx="6834094" cy="44918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rule[INFO] Scanning for projects...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--------------&lt; </a:t>
            </a:r>
            <a:r>
              <a:rPr lang="en-US" sz="2200" dirty="0" err="1">
                <a:latin typeface="Andale Mono" panose="020B0509000000000004" pitchFamily="49" charset="0"/>
              </a:rPr>
              <a:t>starterproject:approvaltests_playground</a:t>
            </a:r>
            <a:r>
              <a:rPr lang="en-US" sz="2200" dirty="0">
                <a:latin typeface="Andale Mono" panose="020B0509000000000004" pitchFamily="49" charset="0"/>
              </a:rPr>
              <a:t> &gt;---------------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Building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1.0-SNAPSHOT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--------------------------------[ jar ]---------------------------------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maven-resources-plugin:2.6:resources (default-resources)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/main/resources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maven-compiler-plugin:3.14.0:compile (default-compile)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maven-resources-plugin:2.6:testResources (default-</a:t>
            </a:r>
            <a:r>
              <a:rPr lang="en-US" sz="2200" dirty="0" err="1">
                <a:latin typeface="Andale Mono" panose="020B0509000000000004" pitchFamily="49" charset="0"/>
              </a:rPr>
              <a:t>testResources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/test/resources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maven-compiler-plugin:3.14.0:testCompile (default-</a:t>
            </a:r>
            <a:r>
              <a:rPr lang="en-US" sz="2200" dirty="0" err="1">
                <a:latin typeface="Andale Mono" panose="020B0509000000000004" pitchFamily="49" charset="0"/>
              </a:rPr>
              <a:t>testCompile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maven-surefire-plugin:3.5.3:test (default-test)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Using auto detected provider </a:t>
            </a:r>
            <a:r>
              <a:rPr lang="en-US" sz="2200" dirty="0" err="1">
                <a:latin typeface="Andale Mono" panose="020B0509000000000004" pitchFamily="49" charset="0"/>
              </a:rPr>
              <a:t>org.apache.maven.surefire.junitplatform.JUnitPlatformProvider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 T E S T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3, Failures: 0, Errors: 0, Skipped: 0, Time elapsed: 0.327 s -- in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5, Failures: 0, Errors: 0, Skipped: 0, Time elapsed: 0.142 s -- in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Results: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Tests run: 8, Failures: 0, Errors: 0, Skipped: 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maven-jar-plugin:2.4:jar (default-jar)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 SUCCESS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Total time:  3.489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Finished at: 2025-05-20T05:09:25-06:00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  <a:r>
              <a:rPr lang="en-US" sz="2200" dirty="0" err="1">
                <a:latin typeface="Andale Mono" panose="020B0509000000000004" pitchFamily="49" charset="0"/>
              </a:rPr>
              <a:t>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16BB91-75E2-9B28-63C9-D77F17966C36}"/>
              </a:ext>
            </a:extLst>
          </p:cNvPr>
          <p:cNvSpPr/>
          <p:nvPr/>
        </p:nvSpPr>
        <p:spPr>
          <a:xfrm>
            <a:off x="3015253" y="3906982"/>
            <a:ext cx="1239352" cy="234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DF41-BE6C-1AD9-FBA3-DD2083F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4141250"/>
            <a:ext cx="2128621" cy="21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37F9-0515-348E-AB54-F443DB9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F66-B687-5A1B-A6C7-A92AB6F6916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8D71C-3EA8-D8A7-B468-30382EB6248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D3EE2F-C2B8-BD30-7486-E3A36C4E6862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0836671-2E4D-2F54-7117-2808AA8297AE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00752D-C3CA-D916-55D3-4C4C77AC0B8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1D92B0-761E-AE22-6AD5-2C5E349D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AF93EF5-785D-226E-64A1-E1903268E15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mvn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verify –-output=ai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A3FF83-917A-99DE-DB07-6ED935F01121}"/>
              </a:ext>
            </a:extLst>
          </p:cNvPr>
          <p:cNvSpPr txBox="1">
            <a:spLocks/>
          </p:cNvSpPr>
          <p:nvPr/>
        </p:nvSpPr>
        <p:spPr>
          <a:xfrm>
            <a:off x="568189" y="2177498"/>
            <a:ext cx="5283060" cy="15530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✅ Built: 8 tests passed.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BF4FD-42B8-D983-D985-89CF54686EAD}"/>
              </a:ext>
            </a:extLst>
          </p:cNvPr>
          <p:cNvSpPr txBox="1">
            <a:spLocks/>
          </p:cNvSpPr>
          <p:nvPr/>
        </p:nvSpPr>
        <p:spPr>
          <a:xfrm>
            <a:off x="6908940" y="1257495"/>
            <a:ext cx="5283060" cy="1553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Scanning for projects...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--------------&lt;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starterproject:approvaltests_playground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&gt;---------------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1.0-SNAPSHOT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--------------------------------[ jar ]---------------------------------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maven-resources-plugin:2.6:resources (default-resources)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/main/resources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maven-compiler-plugin:3.14.0:compile (default-compile)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maven-resources-plugin:2.6:testResources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testResources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maven-compiler-plugin:3.14.0:testCompile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testCompile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maven-surefire-plugin:3.5.3:test (default-test)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Using auto detected provider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org.apache.maven.surefire.junitplatform.JUnitPlatformProvider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 T E S T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Tests run: 3, Failures: 0, Errors: 0, Skipped: 0, Time elapsed: 0.323 s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[May 20, 2025, 5:23:45 AM ~000000ms] To approve run : mv -f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/test/java/org/samples/HexBoardTest.create11x4HexBoard_andRenderAsciiArt.received.txt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/test/java/org/samples/HexBoardTest.create11x4HexBoard_andRenderAsciiArt.approved.txt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5, Failures: 1, Errors: 0, Skipped: 0, Time elapsed: 0.228 s &lt;&lt;&lt; FAILURE!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org.samples.HexBoardTest.create11x4HexBoard_andRenderAsciiArt -- Time elapsed: 0.110 s &lt;&lt;&lt; FAILURE!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org.opentest4j.AssertionFailedError: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(AssertionFailureBuilder.java:151)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org.junit.jupiter.api.AssertionFailureBuilder.buildAndThrow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(AssertionFailureBuilder.java:132)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org.junit.jupiter.api.AssertEquals.failNotEqual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(AssertEquals.java:197)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(AssertEquals.java:182)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(Assertions.java:1145)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jdk.internal.reflect.DirectMethodHandleAccessor.invoke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(DirectMethodHandleAccessor.java:104)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(AbstractJUnitReporter.java:25)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org.approvaltests.reporters.FirstWorkingReporter.report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(FirstWorkingReporter.java:23)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org.approvaltests.approvers.FileApprover.reportFailure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(FileApprover.java:68)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(Approvals.java:234)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(Approvals.java:188)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(Approvals.java:196)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(Approvals.java:64)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(Approvals.java:59)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org.samples.HexBoardTest.create11x4HexBoard_andRenderAsciiArt(HexBoardTest.java:28)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Results: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Failures: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  HexBoardTest.create11x4HexBoard_andRenderAsciiArt:28 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8, Failures: 1, Errors: 0, Skipped: 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 FAILURE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Total time:  3.411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Finished at: 2025-05-20T05:23:45-06:00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Failed to execute goal org.apache.maven.plugins:maven-surefire-plugin:3.5.3:test (default-test) on project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: There are test failures.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/target/surefire-reports for the individual test results.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dump files (if any exist) [date].dump, [date]-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jvmRun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[N].dump and [date].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dumpstream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-&gt; [Help 1]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To see the full stack trace of the errors, re-run Maven with the -e switch.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Re-run Maven using the -X switch to enable full debug logging.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For more information about the errors and possible solutions, please read the following articles: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[Help 1] http://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cwiki.apache.org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/confluence/display/MAVEN/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MojoFailureException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❌ Build failed.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768BD-0722-A0DA-1A35-72C25F696100}"/>
              </a:ext>
            </a:extLst>
          </p:cNvPr>
          <p:cNvCxnSpPr/>
          <p:nvPr/>
        </p:nvCxnSpPr>
        <p:spPr>
          <a:xfrm flipV="1">
            <a:off x="5851249" y="394283"/>
            <a:ext cx="1841456" cy="5956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D963B6-5392-4A7A-CF5F-A2AED7F09E19}"/>
              </a:ext>
            </a:extLst>
          </p:cNvPr>
          <p:cNvCxnSpPr>
            <a:cxnSpLocks/>
          </p:cNvCxnSpPr>
          <p:nvPr/>
        </p:nvCxnSpPr>
        <p:spPr>
          <a:xfrm>
            <a:off x="5851249" y="394283"/>
            <a:ext cx="1841456" cy="5231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0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EA16-D20C-E3FB-40B7-F164A76F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B0DDA7-4CF3-579F-90AD-C2B30FF87572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4F05F9-A655-76E0-DA75-41450278E3A9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168B-5AAA-31DA-EB8B-F6818118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9F1B00-45CD-804C-5E5C-775874415288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71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DB5-9B97-41EE-1426-681C9101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A15A-F381-DB46-E551-2C760A57A3A3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89090-0F63-8F2C-3779-09459627B1FA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0A29F-A966-E282-70BB-E0D06CC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5EF92F-461D-7AAD-3413-5893DB6C7A8B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93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4F1A-D2D7-C9F9-42AF-84B95A6D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4D2A47-4618-3FE7-D7CB-9359C12A731C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7060534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Trained for Agentic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BAA5E-524E-1DE3-83E1-27D0396854EF}"/>
              </a:ext>
            </a:extLst>
          </p:cNvPr>
          <p:cNvSpPr txBox="1">
            <a:spLocks/>
          </p:cNvSpPr>
          <p:nvPr/>
        </p:nvSpPr>
        <p:spPr>
          <a:xfrm>
            <a:off x="3526372" y="2136449"/>
            <a:ext cx="4585782" cy="3050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Claude 3.5+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Chat GPT 4.1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Google Gemini 2.5 Pro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SWE-1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8714-E34B-8A6B-39B9-857247E15FBA}"/>
              </a:ext>
            </a:extLst>
          </p:cNvPr>
          <p:cNvSpPr txBox="1">
            <a:spLocks/>
          </p:cNvSpPr>
          <p:nvPr/>
        </p:nvSpPr>
        <p:spPr>
          <a:xfrm>
            <a:off x="983697" y="1260149"/>
            <a:ext cx="5796097" cy="410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Reinforcement Learning Step</a:t>
            </a:r>
          </a:p>
        </p:txBody>
      </p:sp>
    </p:spTree>
    <p:extLst>
      <p:ext uri="{BB962C8B-B14F-4D97-AF65-F5344CB8AC3E}">
        <p14:creationId xmlns:p14="http://schemas.microsoft.com/office/powerpoint/2010/main" val="3655257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1B81-FC69-833F-FA2A-15C05C27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1ADD-BFB8-E001-AE5D-B89D22C286D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4149C-360C-20CD-CB03-DDDD63C70D5D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C044D-907C-9B02-6057-D2DEF90F1D30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41A53-096C-B59A-0361-15F7CDA8AC26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671CBA-DD63-78A5-72FF-47D32C5A4A86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BB30E-BE41-7D41-4E52-890F836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2A3CD-53DA-4387-C6E3-AC60CBEB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1A893-F7E3-B7C9-A713-F1A55FD8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600FD-F9BA-89A4-5B30-632829B013D8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F511-E92D-F569-7440-54319451438E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8C125C0-83A7-B3C5-BE56-A0E10A2B06C9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05A20-BE93-7E62-3B27-A298C6C7E514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A1C2DF-2817-27EC-53EA-13A674B7B3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E5EC-1F4D-0346-98AE-2717903B9CA6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68BBF8-8C6D-6144-7806-53990DC4F26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83347E-58C9-FC56-430A-6FEDBFED14C9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F7682-2B21-4EBD-46D2-B38593C99DB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EF38C1-96AD-62FB-AB59-69C8628654BC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C1B76E2-F947-09A8-0EFF-A66280E7197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63987-EF49-D088-76D8-A8A226C04829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9F4C3D-166E-F948-5A53-F5C584298EA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CE48AC-E066-16DC-7D0D-26E8469C732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3F263-AC62-2ADD-0F16-E9730DC61200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776244C9-DCB1-F1A5-AF32-2B15F60F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637B2-9C79-1784-5ED9-5E4ED5621A0A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3CFEC9-A702-D08A-29BF-AB5AFFCDEB4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80F5F-078B-69A4-A8BD-157EB393758F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8BE8D9-66BF-6898-DF7E-2A0927FF408D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CB0DE-20B3-6D86-8656-E4537B6BD69B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1E33D0-84A3-9917-9DF4-52D012FF45A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304226-BE4F-1DF7-B92A-583EA09A6E4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AC4E53-D35F-989C-92F9-C1737D4349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A4EF63-0FD7-E338-1175-8C0808551BA2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4232E3-A746-77EE-0CDB-1E920D30AA0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85227C-1235-DFD6-439C-372B4F2BB9A6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04452E-2CC9-B6B8-D0F0-3F9243CD611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064EDD3-CFEF-A537-9037-B7A311C77A58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67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FBBE-BD5E-CEDB-A11A-62CC07CB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723-D562-9BE6-D637-9A7F4783FBBF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877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92E3-EFB5-B2BA-92F1-917C147B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4E0CD0FE-DD18-1BC1-254E-F80CE54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084F86-D732-0B62-4EBE-283F0DA9AF09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3794707" cy="888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Thank You!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970D0-2D10-7543-73A9-3A6FB70AD5C0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871154-E61D-CF54-1148-6BA50707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173286" y="407206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C9B4C-BB37-B19E-83B2-0F843131E286}"/>
              </a:ext>
            </a:extLst>
          </p:cNvPr>
          <p:cNvSpPr txBox="1"/>
          <p:nvPr/>
        </p:nvSpPr>
        <p:spPr>
          <a:xfrm>
            <a:off x="2070639" y="56941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2F31B-41A5-A4BC-1759-68999BA6D5DB}"/>
              </a:ext>
            </a:extLst>
          </p:cNvPr>
          <p:cNvSpPr txBox="1"/>
          <p:nvPr/>
        </p:nvSpPr>
        <p:spPr>
          <a:xfrm>
            <a:off x="402342" y="9378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3455453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41DFD6-9139-FF59-CF2C-9CF5D673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839886-232D-215D-0F8D-2062033AD5A4}"/>
              </a:ext>
            </a:extLst>
          </p:cNvPr>
          <p:cNvGrpSpPr/>
          <p:nvPr/>
        </p:nvGrpSpPr>
        <p:grpSpPr>
          <a:xfrm>
            <a:off x="5564157" y="306410"/>
            <a:ext cx="6245180" cy="6245180"/>
            <a:chOff x="5564157" y="306410"/>
            <a:chExt cx="6245180" cy="6245180"/>
          </a:xfrm>
        </p:grpSpPr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2E69FD2A-3660-BCB9-68A6-3BB08470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57" y="306410"/>
              <a:ext cx="6245180" cy="624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0AEAC-37E3-C2D8-9489-772ECD1694DA}"/>
                </a:ext>
              </a:extLst>
            </p:cNvPr>
            <p:cNvSpPr/>
            <p:nvPr/>
          </p:nvSpPr>
          <p:spPr>
            <a:xfrm>
              <a:off x="586385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5F1593-D92D-DF0A-DCEA-E1E6CA8D7E16}"/>
                </a:ext>
              </a:extLst>
            </p:cNvPr>
            <p:cNvSpPr/>
            <p:nvPr/>
          </p:nvSpPr>
          <p:spPr>
            <a:xfrm>
              <a:off x="629783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349AE-ABCB-6161-056C-2A0F2DCC199C}"/>
                </a:ext>
              </a:extLst>
            </p:cNvPr>
            <p:cNvSpPr/>
            <p:nvPr/>
          </p:nvSpPr>
          <p:spPr>
            <a:xfrm>
              <a:off x="6731820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389CD-6100-5213-605B-B8BAF202D64E}"/>
                </a:ext>
              </a:extLst>
            </p:cNvPr>
            <p:cNvSpPr/>
            <p:nvPr/>
          </p:nvSpPr>
          <p:spPr>
            <a:xfrm>
              <a:off x="7165804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C2B79-7185-663B-D858-C0F839131EAD}"/>
                </a:ext>
              </a:extLst>
            </p:cNvPr>
            <p:cNvSpPr/>
            <p:nvPr/>
          </p:nvSpPr>
          <p:spPr>
            <a:xfrm>
              <a:off x="7599788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1E165-8D25-DEE3-68E8-0CE71E2C4BE8}"/>
                </a:ext>
              </a:extLst>
            </p:cNvPr>
            <p:cNvSpPr/>
            <p:nvPr/>
          </p:nvSpPr>
          <p:spPr>
            <a:xfrm>
              <a:off x="803377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9BFE7F-C0D9-984F-1F6A-C8EBC9AACC06}"/>
                </a:ext>
              </a:extLst>
            </p:cNvPr>
            <p:cNvSpPr/>
            <p:nvPr/>
          </p:nvSpPr>
          <p:spPr>
            <a:xfrm>
              <a:off x="846775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92F9DA-D320-99AC-A4D8-7B683A63613F}"/>
                </a:ext>
              </a:extLst>
            </p:cNvPr>
            <p:cNvSpPr/>
            <p:nvPr/>
          </p:nvSpPr>
          <p:spPr>
            <a:xfrm>
              <a:off x="586385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9167FA-3523-7F22-1DD4-BA1F4913ED17}"/>
                </a:ext>
              </a:extLst>
            </p:cNvPr>
            <p:cNvSpPr/>
            <p:nvPr/>
          </p:nvSpPr>
          <p:spPr>
            <a:xfrm>
              <a:off x="629783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790C79-D177-EED7-5D60-84FFD9B33AD1}"/>
                </a:ext>
              </a:extLst>
            </p:cNvPr>
            <p:cNvSpPr/>
            <p:nvPr/>
          </p:nvSpPr>
          <p:spPr>
            <a:xfrm>
              <a:off x="673182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BC9E4E-541D-1D8A-7F9D-FC3D972B100B}"/>
                </a:ext>
              </a:extLst>
            </p:cNvPr>
            <p:cNvSpPr/>
            <p:nvPr/>
          </p:nvSpPr>
          <p:spPr>
            <a:xfrm>
              <a:off x="716580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ECFEC6-0A32-FE69-1EC9-2524BACC29B8}"/>
                </a:ext>
              </a:extLst>
            </p:cNvPr>
            <p:cNvSpPr/>
            <p:nvPr/>
          </p:nvSpPr>
          <p:spPr>
            <a:xfrm>
              <a:off x="7599788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ABB098-B980-8630-319D-B9DD07CDF72D}"/>
                </a:ext>
              </a:extLst>
            </p:cNvPr>
            <p:cNvSpPr/>
            <p:nvPr/>
          </p:nvSpPr>
          <p:spPr>
            <a:xfrm>
              <a:off x="803377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663F81-7172-C5E4-768C-58B61CD6A235}"/>
                </a:ext>
              </a:extLst>
            </p:cNvPr>
            <p:cNvSpPr/>
            <p:nvPr/>
          </p:nvSpPr>
          <p:spPr>
            <a:xfrm>
              <a:off x="846775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DD3970-3690-FD1D-04F6-E8F623C4D8A9}"/>
                </a:ext>
              </a:extLst>
            </p:cNvPr>
            <p:cNvSpPr/>
            <p:nvPr/>
          </p:nvSpPr>
          <p:spPr>
            <a:xfrm>
              <a:off x="890174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012FD4-D094-4320-8DB4-BFC109F478CD}"/>
                </a:ext>
              </a:extLst>
            </p:cNvPr>
            <p:cNvSpPr/>
            <p:nvPr/>
          </p:nvSpPr>
          <p:spPr>
            <a:xfrm>
              <a:off x="933572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9E3366-4A7A-A38D-3BF7-95C0430E36C3}"/>
                </a:ext>
              </a:extLst>
            </p:cNvPr>
            <p:cNvSpPr/>
            <p:nvPr/>
          </p:nvSpPr>
          <p:spPr>
            <a:xfrm>
              <a:off x="5824012" y="572656"/>
              <a:ext cx="3077727" cy="84092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9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488D-019B-ED33-228E-709402C8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F33-8A4F-9066-F4F6-79F326472BD6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952874" cy="1996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(if it asks)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3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9869-BFBA-A5D1-029B-7761D62C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1EE8F-8BED-0282-DEB3-117029B7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60DC-7530-A7FE-3C1C-2230DA33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8C98D-AB30-683A-229D-B9BA41E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79" t="24976" r="200" b="42135"/>
          <a:stretch>
            <a:fillRect/>
          </a:stretch>
        </p:blipFill>
        <p:spPr>
          <a:xfrm>
            <a:off x="2407" y="830179"/>
            <a:ext cx="12189593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F53E-A357-ED79-4DF2-ACAD4EF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8AE7B8-7C89-7DEE-4495-B2F887B3AA87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F7A8247-0E92-115F-2A4A-AADCC82D694D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329E3249-A64B-4017-9B79-EBD8E19C133B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512D7A51-0157-1CEA-F17B-6168C49CEBEC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</p:spTree>
    <p:extLst>
      <p:ext uri="{BB962C8B-B14F-4D97-AF65-F5344CB8AC3E}">
        <p14:creationId xmlns:p14="http://schemas.microsoft.com/office/powerpoint/2010/main" val="7572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4104</Words>
  <Application>Microsoft Macintosh PowerPoint</Application>
  <PresentationFormat>Widescreen</PresentationFormat>
  <Paragraphs>514</Paragraphs>
  <Slides>51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Google Sans</vt:lpstr>
      <vt:lpstr>Andale Mono</vt:lpstr>
      <vt:lpstr>Aptos</vt:lpstr>
      <vt:lpstr>Aptos Display</vt:lpstr>
      <vt:lpstr>Arial</vt:lpstr>
      <vt:lpstr>Ink Free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Window number of tokens  the LLM can handle</vt:lpstr>
      <vt:lpstr>Effective Context number of tokens  before the responses  start to significantly degrade</vt:lpstr>
      <vt:lpstr>Effective Context number of tokens  before the responses  start to significantly degrade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Falco, Llewellyn</cp:lastModifiedBy>
  <cp:revision>32</cp:revision>
  <dcterms:created xsi:type="dcterms:W3CDTF">2025-05-16T19:12:52Z</dcterms:created>
  <dcterms:modified xsi:type="dcterms:W3CDTF">2025-05-29T14:40:28Z</dcterms:modified>
</cp:coreProperties>
</file>